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1975" r:id="rId2"/>
    <p:sldId id="1974" r:id="rId3"/>
    <p:sldId id="339" r:id="rId4"/>
    <p:sldId id="310" r:id="rId5"/>
    <p:sldId id="261" r:id="rId6"/>
    <p:sldId id="338" r:id="rId7"/>
    <p:sldId id="1960" r:id="rId8"/>
    <p:sldId id="1961" r:id="rId9"/>
    <p:sldId id="313" r:id="rId10"/>
    <p:sldId id="314" r:id="rId11"/>
    <p:sldId id="316" r:id="rId12"/>
    <p:sldId id="328" r:id="rId13"/>
    <p:sldId id="327" r:id="rId14"/>
    <p:sldId id="323" r:id="rId15"/>
    <p:sldId id="342" r:id="rId16"/>
    <p:sldId id="320" r:id="rId17"/>
    <p:sldId id="346" r:id="rId18"/>
    <p:sldId id="347" r:id="rId19"/>
    <p:sldId id="355" r:id="rId20"/>
    <p:sldId id="349" r:id="rId21"/>
    <p:sldId id="356" r:id="rId22"/>
    <p:sldId id="357" r:id="rId23"/>
    <p:sldId id="352" r:id="rId24"/>
    <p:sldId id="358" r:id="rId25"/>
    <p:sldId id="354" r:id="rId26"/>
    <p:sldId id="353" r:id="rId27"/>
    <p:sldId id="1962" r:id="rId28"/>
    <p:sldId id="1965" r:id="rId29"/>
    <p:sldId id="1963" r:id="rId30"/>
    <p:sldId id="1964" r:id="rId31"/>
    <p:sldId id="1970" r:id="rId32"/>
    <p:sldId id="1966" r:id="rId33"/>
    <p:sldId id="1967" r:id="rId34"/>
    <p:sldId id="1972" r:id="rId35"/>
    <p:sldId id="1976" r:id="rId36"/>
    <p:sldId id="1977" r:id="rId37"/>
    <p:sldId id="1978" r:id="rId38"/>
    <p:sldId id="343" r:id="rId39"/>
  </p:sldIdLst>
  <p:sldSz cx="12195175" cy="6858000"/>
  <p:notesSz cx="7099300" cy="10234613"/>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BEF1A930-5BCD-4711-B2F7-A9AAD31046F6}">
          <p14:sldIdLst>
            <p14:sldId id="1975"/>
            <p14:sldId id="1974"/>
            <p14:sldId id="339"/>
            <p14:sldId id="310"/>
            <p14:sldId id="261"/>
            <p14:sldId id="338"/>
            <p14:sldId id="1960"/>
            <p14:sldId id="1961"/>
            <p14:sldId id="313"/>
            <p14:sldId id="314"/>
            <p14:sldId id="316"/>
            <p14:sldId id="328"/>
            <p14:sldId id="327"/>
            <p14:sldId id="323"/>
            <p14:sldId id="342"/>
            <p14:sldId id="320"/>
            <p14:sldId id="346"/>
            <p14:sldId id="347"/>
            <p14:sldId id="355"/>
            <p14:sldId id="349"/>
            <p14:sldId id="356"/>
            <p14:sldId id="357"/>
            <p14:sldId id="352"/>
            <p14:sldId id="358"/>
            <p14:sldId id="354"/>
            <p14:sldId id="353"/>
            <p14:sldId id="1962"/>
            <p14:sldId id="1965"/>
            <p14:sldId id="1963"/>
            <p14:sldId id="1964"/>
            <p14:sldId id="1970"/>
            <p14:sldId id="1966"/>
            <p14:sldId id="1967"/>
            <p14:sldId id="1972"/>
            <p14:sldId id="1976"/>
            <p14:sldId id="1977"/>
            <p14:sldId id="1978"/>
            <p14:sldId id="343"/>
          </p14:sldIdLst>
        </p14:section>
      </p14:sectionLst>
    </p:ext>
    <p:ext uri="{EFAFB233-063F-42B5-8137-9DF3F51BA10A}">
      <p15:sldGuideLst xmlns:p15="http://schemas.microsoft.com/office/powerpoint/2012/main">
        <p15:guide id="1" orient="horz" pos="1389" userDrawn="1">
          <p15:clr>
            <a:srgbClr val="A4A3A4"/>
          </p15:clr>
        </p15:guide>
        <p15:guide id="2" orient="horz" pos="1842" userDrawn="1">
          <p15:clr>
            <a:srgbClr val="A4A3A4"/>
          </p15:clr>
        </p15:guide>
        <p15:guide id="3" pos="711" userDrawn="1">
          <p15:clr>
            <a:srgbClr val="A4A3A4"/>
          </p15:clr>
        </p15:guide>
      </p15:sldGuideLst>
    </p:ext>
    <p:ext uri="{2D200454-40CA-4A62-9FC3-DE9A4176ACB9}">
      <p15:notesGuideLst xmlns:p15="http://schemas.microsoft.com/office/powerpoint/2012/main">
        <p15:guide id="1" orient="horz" pos="275">
          <p15:clr>
            <a:srgbClr val="A4A3A4"/>
          </p15:clr>
        </p15:guide>
        <p15:guide id="2" orient="horz" pos="6171">
          <p15:clr>
            <a:srgbClr val="A4A3A4"/>
          </p15:clr>
        </p15:guide>
        <p15:guide id="3" pos="286">
          <p15:clr>
            <a:srgbClr val="A4A3A4"/>
          </p15:clr>
        </p15:guide>
        <p15:guide id="4" pos="41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85ECAE-1E04-4E3B-B27E-FE02A2AB1673}">
  <a:tblStyle styleId="{2785ECAE-1E04-4E3B-B27E-FE02A2AB1673}" styleName="NIM Tab">
    <a:wholeTbl>
      <a:tcTxStyle>
        <a:fontRef idx="minor">
          <a:prstClr val="black"/>
        </a:fontRef>
        <a:schemeClr val="dk1"/>
      </a:tcTxStyle>
      <a:tcStyle>
        <a:tcBdr>
          <a:left>
            <a:ln>
              <a:noFill/>
            </a:ln>
          </a:left>
          <a:right>
            <a:ln>
              <a:noFill/>
            </a:ln>
          </a:right>
          <a:top>
            <a:ln>
              <a:noFill/>
            </a:ln>
          </a:top>
          <a:bottom>
            <a:ln w="6350" cmpd="sng">
              <a:solidFill>
                <a:schemeClr val="dk2"/>
              </a:solidFill>
            </a:ln>
          </a:bottom>
          <a:insideH>
            <a:ln w="6350" cmpd="sng">
              <a:solidFill>
                <a:schemeClr val="dk2"/>
              </a:solidFill>
            </a:ln>
          </a:insideH>
          <a:insideV>
            <a:ln>
              <a:noFill/>
            </a:ln>
          </a:insideV>
        </a:tcBdr>
        <a:fill>
          <a:noFill/>
        </a:fill>
      </a:tcStyle>
    </a:wholeTbl>
    <a:band1H>
      <a:tcStyle>
        <a:tcBdr/>
      </a:tcStyle>
    </a:band1H>
    <a:band2H>
      <a:tcStyle>
        <a:tcBdr/>
      </a:tcStyle>
    </a:band2H>
    <a:band1V>
      <a:tcStyle>
        <a:tcBdr/>
      </a:tcStyle>
    </a:band1V>
    <a:band2V>
      <a:tcStyle>
        <a:tcBdr/>
      </a:tcStyle>
    </a:band2V>
    <a:lastCol>
      <a:tcTxStyle>
        <a:fontRef idx="major">
          <a:prstClr val="black"/>
        </a:fontRef>
        <a:schemeClr val="dk1"/>
      </a:tcTxStyle>
      <a:tcStyle>
        <a:tcBdr/>
      </a:tcStyle>
    </a:lastCol>
    <a:firstCol>
      <a:tcTxStyle>
        <a:fontRef idx="major">
          <a:prstClr val="black"/>
        </a:fontRef>
        <a:schemeClr val="dk1"/>
      </a:tcTxStyle>
      <a:tcStyle>
        <a:tcBdr/>
      </a:tcStyle>
    </a:firstCol>
    <a:lastRow>
      <a:tcTxStyle>
        <a:fontRef idx="major">
          <a:prstClr val="black"/>
        </a:fontRef>
        <a:schemeClr val="dk1"/>
      </a:tcTxStyle>
      <a:tcStyle>
        <a:tcBdr>
          <a:top>
            <a:ln>
              <a:noFill/>
            </a:ln>
          </a:top>
          <a:bottom>
            <a:ln>
              <a:noFill/>
            </a:ln>
          </a:bottom>
        </a:tcBdr>
        <a:fill>
          <a:solidFill>
            <a:schemeClr val="dk2"/>
          </a:solidFill>
        </a:fill>
      </a:tcStyle>
    </a:lastRow>
    <a:firstRow>
      <a:tcTxStyle>
        <a:fontRef idx="major">
          <a:prstClr val="black"/>
        </a:fontRef>
        <a:schemeClr val="dk1"/>
      </a:tcTxStyle>
      <a:tcStyle>
        <a:tcBdr>
          <a:bottom>
            <a:ln w="6350" cmpd="sng">
              <a:solidFill>
                <a:schemeClr val="dk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3" autoAdjust="0"/>
    <p:restoredTop sz="94611" autoAdjust="0"/>
  </p:normalViewPr>
  <p:slideViewPr>
    <p:cSldViewPr showGuides="1">
      <p:cViewPr varScale="1">
        <p:scale>
          <a:sx n="104" d="100"/>
          <a:sy n="104" d="100"/>
        </p:scale>
        <p:origin x="138" y="618"/>
      </p:cViewPr>
      <p:guideLst>
        <p:guide orient="horz" pos="1389"/>
        <p:guide orient="horz" pos="1842"/>
        <p:guide pos="711"/>
      </p:guideLst>
    </p:cSldViewPr>
  </p:slideViewPr>
  <p:outlineViewPr>
    <p:cViewPr>
      <p:scale>
        <a:sx n="33" d="100"/>
        <a:sy n="33" d="100"/>
      </p:scale>
      <p:origin x="0" y="-3852"/>
    </p:cViewPr>
  </p:outlineViewPr>
  <p:notesTextViewPr>
    <p:cViewPr>
      <p:scale>
        <a:sx n="66" d="100"/>
        <a:sy n="66" d="100"/>
      </p:scale>
      <p:origin x="0" y="0"/>
    </p:cViewPr>
  </p:notesTextViewPr>
  <p:sorterViewPr>
    <p:cViewPr>
      <p:scale>
        <a:sx n="100" d="100"/>
        <a:sy n="100" d="100"/>
      </p:scale>
      <p:origin x="0" y="0"/>
    </p:cViewPr>
  </p:sorterViewPr>
  <p:notesViewPr>
    <p:cSldViewPr showGuides="1">
      <p:cViewPr>
        <p:scale>
          <a:sx n="70" d="100"/>
          <a:sy n="70" d="100"/>
        </p:scale>
        <p:origin x="4068" y="240"/>
      </p:cViewPr>
      <p:guideLst>
        <p:guide orient="horz" pos="275"/>
        <p:guide orient="horz" pos="6171"/>
        <p:guide pos="286"/>
        <p:guide pos="418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997922" y="9653810"/>
            <a:ext cx="612444" cy="360040"/>
          </a:xfrm>
          <a:prstGeom prst="rect">
            <a:avLst/>
          </a:prstGeom>
        </p:spPr>
        <p:txBody>
          <a:bodyPr vert="horz" lIns="0" tIns="0" rIns="0" bIns="0" rtlCol="0" anchor="b"/>
          <a:lstStyle>
            <a:lvl1pPr algn="r">
              <a:defRPr sz="1200"/>
            </a:lvl1pPr>
          </a:lstStyle>
          <a:p>
            <a:fld id="{6031F038-0D1C-485D-83BA-843547D2CBC6}" type="slidenum">
              <a:rPr lang="de-DE" sz="1000" smtClean="0"/>
              <a:t>‹N›</a:t>
            </a:fld>
            <a:endParaRPr lang="de-DE" sz="1000" dirty="0"/>
          </a:p>
        </p:txBody>
      </p:sp>
      <p:pic>
        <p:nvPicPr>
          <p:cNvPr id="4" name="Picture 3">
            <a:extLst>
              <a:ext uri="{FF2B5EF4-FFF2-40B4-BE49-F238E27FC236}">
                <a16:creationId xmlns:a16="http://schemas.microsoft.com/office/drawing/2014/main" id="{4137A1CC-C827-43A8-BF33-F5BE1DCC04D6}"/>
              </a:ext>
            </a:extLst>
          </p:cNvPr>
          <p:cNvPicPr>
            <a:picLocks noChangeAspect="1"/>
          </p:cNvPicPr>
          <p:nvPr/>
        </p:nvPicPr>
        <p:blipFill>
          <a:blip r:embed="rId2"/>
          <a:stretch>
            <a:fillRect/>
          </a:stretch>
        </p:blipFill>
        <p:spPr bwMode="gray">
          <a:xfrm>
            <a:off x="5314366" y="364778"/>
            <a:ext cx="1296000" cy="221892"/>
          </a:xfrm>
          <a:prstGeom prst="rect">
            <a:avLst/>
          </a:prstGeom>
        </p:spPr>
      </p:pic>
      <p:sp>
        <p:nvSpPr>
          <p:cNvPr id="2" name="Footer Placeholder 1">
            <a:extLst>
              <a:ext uri="{FF2B5EF4-FFF2-40B4-BE49-F238E27FC236}">
                <a16:creationId xmlns:a16="http://schemas.microsoft.com/office/drawing/2014/main" id="{91FB6646-DB7E-493D-8EEF-ADA5A4776A6C}"/>
              </a:ext>
            </a:extLst>
          </p:cNvPr>
          <p:cNvSpPr>
            <a:spLocks noGrp="1"/>
          </p:cNvSpPr>
          <p:nvPr>
            <p:ph type="ftr" sz="quarter" idx="2"/>
          </p:nvPr>
        </p:nvSpPr>
        <p:spPr>
          <a:xfrm>
            <a:off x="473075" y="9653810"/>
            <a:ext cx="5308823" cy="360040"/>
          </a:xfrm>
          <a:prstGeom prst="rect">
            <a:avLst/>
          </a:prstGeom>
        </p:spPr>
        <p:txBody>
          <a:bodyPr vert="horz" lIns="0" tIns="0" rIns="0" bIns="0" rtlCol="0" anchor="b"/>
          <a:lstStyle>
            <a:lvl1pPr algn="l">
              <a:defRPr sz="1200"/>
            </a:lvl1pPr>
          </a:lstStyle>
          <a:p>
            <a:endParaRPr lang="en-GB" sz="1000" dirty="0"/>
          </a:p>
        </p:txBody>
      </p:sp>
    </p:spTree>
    <p:extLst>
      <p:ext uri="{BB962C8B-B14F-4D97-AF65-F5344CB8AC3E}">
        <p14:creationId xmlns:p14="http://schemas.microsoft.com/office/powerpoint/2010/main" val="3142198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025" y="436563"/>
            <a:ext cx="4224338" cy="2376487"/>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453978" y="3101082"/>
            <a:ext cx="6192000" cy="6408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oliennummernplatzhalter 4">
            <a:extLst>
              <a:ext uri="{FF2B5EF4-FFF2-40B4-BE49-F238E27FC236}">
                <a16:creationId xmlns:a16="http://schemas.microsoft.com/office/drawing/2014/main" id="{54D579B7-6312-4DF6-A19D-41E6FDD53C27}"/>
              </a:ext>
            </a:extLst>
          </p:cNvPr>
          <p:cNvSpPr>
            <a:spLocks noGrp="1"/>
          </p:cNvSpPr>
          <p:nvPr>
            <p:ph type="sldNum" sz="quarter" idx="5"/>
          </p:nvPr>
        </p:nvSpPr>
        <p:spPr>
          <a:xfrm>
            <a:off x="5997922" y="9653810"/>
            <a:ext cx="612444" cy="360040"/>
          </a:xfrm>
          <a:prstGeom prst="rect">
            <a:avLst/>
          </a:prstGeom>
        </p:spPr>
        <p:txBody>
          <a:bodyPr vert="horz" lIns="0" tIns="0" rIns="0" bIns="0" rtlCol="0" anchor="b"/>
          <a:lstStyle>
            <a:lvl1pPr algn="r">
              <a:defRPr sz="1200"/>
            </a:lvl1pPr>
          </a:lstStyle>
          <a:p>
            <a:fld id="{6031F038-0D1C-485D-83BA-843547D2CBC6}" type="slidenum">
              <a:rPr lang="de-DE" sz="1000" smtClean="0"/>
              <a:t>‹N›</a:t>
            </a:fld>
            <a:endParaRPr lang="de-DE" sz="1000" dirty="0"/>
          </a:p>
        </p:txBody>
      </p:sp>
      <p:sp>
        <p:nvSpPr>
          <p:cNvPr id="9" name="Footer Placeholder 1">
            <a:extLst>
              <a:ext uri="{FF2B5EF4-FFF2-40B4-BE49-F238E27FC236}">
                <a16:creationId xmlns:a16="http://schemas.microsoft.com/office/drawing/2014/main" id="{9F5614F1-1D30-4E85-B254-510754D77F15}"/>
              </a:ext>
            </a:extLst>
          </p:cNvPr>
          <p:cNvSpPr>
            <a:spLocks noGrp="1"/>
          </p:cNvSpPr>
          <p:nvPr>
            <p:ph type="ftr" sz="quarter" idx="4"/>
          </p:nvPr>
        </p:nvSpPr>
        <p:spPr>
          <a:xfrm>
            <a:off x="473075" y="9653810"/>
            <a:ext cx="5308823" cy="360040"/>
          </a:xfrm>
          <a:prstGeom prst="rect">
            <a:avLst/>
          </a:prstGeom>
        </p:spPr>
        <p:txBody>
          <a:bodyPr vert="horz" lIns="0" tIns="0" rIns="0" bIns="0" rtlCol="0" anchor="b"/>
          <a:lstStyle>
            <a:lvl1pPr algn="l">
              <a:defRPr sz="1200"/>
            </a:lvl1pPr>
          </a:lstStyle>
          <a:p>
            <a:endParaRPr lang="en-GB" sz="1000" dirty="0"/>
          </a:p>
        </p:txBody>
      </p:sp>
    </p:spTree>
    <p:extLst>
      <p:ext uri="{BB962C8B-B14F-4D97-AF65-F5344CB8AC3E}">
        <p14:creationId xmlns:p14="http://schemas.microsoft.com/office/powerpoint/2010/main" val="146875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0" indent="0" algn="l" defTabSz="914400" rtl="0" eaLnBrk="1" latinLnBrk="0" hangingPunct="1">
      <a:spcBef>
        <a:spcPts val="600"/>
      </a:spcBef>
      <a:spcAft>
        <a:spcPts val="0"/>
      </a:spcAft>
      <a:buFont typeface="Arial" panose="020B0604020202020204" pitchFamily="34" charset="0"/>
      <a:buNone/>
      <a:defRPr sz="1200" kern="1200">
        <a:solidFill>
          <a:schemeClr val="tx1"/>
        </a:solidFill>
        <a:latin typeface="+mj-lt"/>
        <a:ea typeface="+mn-ea"/>
        <a:cs typeface="+mn-cs"/>
      </a:defRPr>
    </a:lvl2pPr>
    <a:lvl3pPr marL="18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3pPr>
    <a:lvl4pPr marL="36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4pPr>
    <a:lvl5pPr marL="54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5pPr>
    <a:lvl6pPr marL="72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6pPr>
    <a:lvl7pPr marL="72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7pPr>
    <a:lvl8pPr marL="72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8pPr>
    <a:lvl9pPr marL="720000" indent="-180000" algn="l" defTabSz="914400" rtl="0" eaLnBrk="1" latinLnBrk="0" hangingPunct="1">
      <a:spcBef>
        <a:spcPts val="0"/>
      </a:spcBef>
      <a:spcAft>
        <a:spcPts val="0"/>
      </a:spcAft>
      <a:buFontTx/>
      <a:buBlip>
        <a:blip r:embed="rId2"/>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4</a:t>
            </a:fld>
            <a:endParaRPr lang="en-US" dirty="0"/>
          </a:p>
        </p:txBody>
      </p:sp>
    </p:spTree>
    <p:extLst>
      <p:ext uri="{BB962C8B-B14F-4D97-AF65-F5344CB8AC3E}">
        <p14:creationId xmlns:p14="http://schemas.microsoft.com/office/powerpoint/2010/main" val="145953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14</a:t>
            </a:fld>
            <a:endParaRPr lang="en-US" dirty="0"/>
          </a:p>
        </p:txBody>
      </p:sp>
    </p:spTree>
    <p:extLst>
      <p:ext uri="{BB962C8B-B14F-4D97-AF65-F5344CB8AC3E}">
        <p14:creationId xmlns:p14="http://schemas.microsoft.com/office/powerpoint/2010/main" val="12358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15</a:t>
            </a:fld>
            <a:endParaRPr lang="en-US" dirty="0"/>
          </a:p>
        </p:txBody>
      </p:sp>
    </p:spTree>
    <p:extLst>
      <p:ext uri="{BB962C8B-B14F-4D97-AF65-F5344CB8AC3E}">
        <p14:creationId xmlns:p14="http://schemas.microsoft.com/office/powerpoint/2010/main" val="277599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16</a:t>
            </a:fld>
            <a:endParaRPr lang="en-US" dirty="0"/>
          </a:p>
        </p:txBody>
      </p:sp>
    </p:spTree>
    <p:extLst>
      <p:ext uri="{BB962C8B-B14F-4D97-AF65-F5344CB8AC3E}">
        <p14:creationId xmlns:p14="http://schemas.microsoft.com/office/powerpoint/2010/main" val="349048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28</a:t>
            </a:fld>
            <a:endParaRPr lang="en-US" dirty="0"/>
          </a:p>
        </p:txBody>
      </p:sp>
    </p:spTree>
    <p:extLst>
      <p:ext uri="{BB962C8B-B14F-4D97-AF65-F5344CB8AC3E}">
        <p14:creationId xmlns:p14="http://schemas.microsoft.com/office/powerpoint/2010/main" val="4150354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29</a:t>
            </a:fld>
            <a:endParaRPr lang="en-US" dirty="0"/>
          </a:p>
        </p:txBody>
      </p:sp>
    </p:spTree>
    <p:extLst>
      <p:ext uri="{BB962C8B-B14F-4D97-AF65-F5344CB8AC3E}">
        <p14:creationId xmlns:p14="http://schemas.microsoft.com/office/powerpoint/2010/main" val="272632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30</a:t>
            </a:fld>
            <a:endParaRPr lang="en-US" dirty="0"/>
          </a:p>
        </p:txBody>
      </p:sp>
    </p:spTree>
    <p:extLst>
      <p:ext uri="{BB962C8B-B14F-4D97-AF65-F5344CB8AC3E}">
        <p14:creationId xmlns:p14="http://schemas.microsoft.com/office/powerpoint/2010/main" val="18269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31</a:t>
            </a:fld>
            <a:endParaRPr lang="en-US" dirty="0"/>
          </a:p>
        </p:txBody>
      </p:sp>
    </p:spTree>
    <p:extLst>
      <p:ext uri="{BB962C8B-B14F-4D97-AF65-F5344CB8AC3E}">
        <p14:creationId xmlns:p14="http://schemas.microsoft.com/office/powerpoint/2010/main" val="332460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32</a:t>
            </a:fld>
            <a:endParaRPr lang="en-US" dirty="0"/>
          </a:p>
        </p:txBody>
      </p:sp>
    </p:spTree>
    <p:extLst>
      <p:ext uri="{BB962C8B-B14F-4D97-AF65-F5344CB8AC3E}">
        <p14:creationId xmlns:p14="http://schemas.microsoft.com/office/powerpoint/2010/main" val="118253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38</a:t>
            </a:fld>
            <a:endParaRPr lang="en-US" dirty="0"/>
          </a:p>
        </p:txBody>
      </p:sp>
    </p:spTree>
    <p:extLst>
      <p:ext uri="{BB962C8B-B14F-4D97-AF65-F5344CB8AC3E}">
        <p14:creationId xmlns:p14="http://schemas.microsoft.com/office/powerpoint/2010/main" val="319532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5</a:t>
            </a:fld>
            <a:endParaRPr lang="en-US" dirty="0"/>
          </a:p>
        </p:txBody>
      </p:sp>
    </p:spTree>
    <p:extLst>
      <p:ext uri="{BB962C8B-B14F-4D97-AF65-F5344CB8AC3E}">
        <p14:creationId xmlns:p14="http://schemas.microsoft.com/office/powerpoint/2010/main" val="275798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6</a:t>
            </a:fld>
            <a:endParaRPr lang="en-US" dirty="0"/>
          </a:p>
        </p:txBody>
      </p:sp>
    </p:spTree>
    <p:extLst>
      <p:ext uri="{BB962C8B-B14F-4D97-AF65-F5344CB8AC3E}">
        <p14:creationId xmlns:p14="http://schemas.microsoft.com/office/powerpoint/2010/main" val="162239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7</a:t>
            </a:fld>
            <a:endParaRPr lang="en-US" dirty="0"/>
          </a:p>
        </p:txBody>
      </p:sp>
    </p:spTree>
    <p:extLst>
      <p:ext uri="{BB962C8B-B14F-4D97-AF65-F5344CB8AC3E}">
        <p14:creationId xmlns:p14="http://schemas.microsoft.com/office/powerpoint/2010/main" val="307873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8</a:t>
            </a:fld>
            <a:endParaRPr lang="en-US" dirty="0"/>
          </a:p>
        </p:txBody>
      </p:sp>
    </p:spTree>
    <p:extLst>
      <p:ext uri="{BB962C8B-B14F-4D97-AF65-F5344CB8AC3E}">
        <p14:creationId xmlns:p14="http://schemas.microsoft.com/office/powerpoint/2010/main" val="145953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9</a:t>
            </a:fld>
            <a:endParaRPr lang="en-US" dirty="0"/>
          </a:p>
        </p:txBody>
      </p:sp>
    </p:spTree>
    <p:extLst>
      <p:ext uri="{BB962C8B-B14F-4D97-AF65-F5344CB8AC3E}">
        <p14:creationId xmlns:p14="http://schemas.microsoft.com/office/powerpoint/2010/main" val="119392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10</a:t>
            </a:fld>
            <a:endParaRPr lang="en-US" dirty="0"/>
          </a:p>
        </p:txBody>
      </p:sp>
    </p:spTree>
    <p:extLst>
      <p:ext uri="{BB962C8B-B14F-4D97-AF65-F5344CB8AC3E}">
        <p14:creationId xmlns:p14="http://schemas.microsoft.com/office/powerpoint/2010/main" val="247006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11</a:t>
            </a:fld>
            <a:endParaRPr lang="en-US" dirty="0"/>
          </a:p>
        </p:txBody>
      </p:sp>
    </p:spTree>
    <p:extLst>
      <p:ext uri="{BB962C8B-B14F-4D97-AF65-F5344CB8AC3E}">
        <p14:creationId xmlns:p14="http://schemas.microsoft.com/office/powerpoint/2010/main" val="262185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436563"/>
            <a:ext cx="4224338"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7E9A1-BB6A-40C6-A74F-ED878F9B5741}" type="slidenum">
              <a:rPr lang="en-US" smtClean="0"/>
              <a:t>12</a:t>
            </a:fld>
            <a:endParaRPr lang="en-US" dirty="0"/>
          </a:p>
        </p:txBody>
      </p:sp>
    </p:spTree>
    <p:extLst>
      <p:ext uri="{BB962C8B-B14F-4D97-AF65-F5344CB8AC3E}">
        <p14:creationId xmlns:p14="http://schemas.microsoft.com/office/powerpoint/2010/main" val="261841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088" name="Gruppieren 1087">
            <a:extLst>
              <a:ext uri="{FF2B5EF4-FFF2-40B4-BE49-F238E27FC236}">
                <a16:creationId xmlns:a16="http://schemas.microsoft.com/office/drawing/2014/main" id="{1227C6A0-B371-4834-A251-36BFA672E318}"/>
              </a:ext>
            </a:extLst>
          </p:cNvPr>
          <p:cNvGrpSpPr/>
          <p:nvPr userDrawn="1"/>
        </p:nvGrpSpPr>
        <p:grpSpPr>
          <a:xfrm>
            <a:off x="696987" y="2420648"/>
            <a:ext cx="10801200" cy="3888672"/>
            <a:chOff x="696987" y="2420648"/>
            <a:chExt cx="10801200" cy="3888672"/>
          </a:xfrm>
        </p:grpSpPr>
        <p:grpSp>
          <p:nvGrpSpPr>
            <p:cNvPr id="1089" name="Gruppieren 1088">
              <a:extLst>
                <a:ext uri="{FF2B5EF4-FFF2-40B4-BE49-F238E27FC236}">
                  <a16:creationId xmlns:a16="http://schemas.microsoft.com/office/drawing/2014/main" id="{0866540A-4728-4D71-9DD6-FC78E4450EED}"/>
                </a:ext>
              </a:extLst>
            </p:cNvPr>
            <p:cNvGrpSpPr>
              <a:grpSpLocks noChangeAspect="1"/>
            </p:cNvGrpSpPr>
            <p:nvPr userDrawn="1"/>
          </p:nvGrpSpPr>
          <p:grpSpPr>
            <a:xfrm>
              <a:off x="5881563" y="2420648"/>
              <a:ext cx="432000" cy="432000"/>
              <a:chOff x="467544" y="2409856"/>
              <a:chExt cx="401638" cy="401635"/>
            </a:xfrm>
          </p:grpSpPr>
          <p:sp>
            <p:nvSpPr>
              <p:cNvPr id="1750" name="Freeform 13">
                <a:extLst>
                  <a:ext uri="{FF2B5EF4-FFF2-40B4-BE49-F238E27FC236}">
                    <a16:creationId xmlns:a16="http://schemas.microsoft.com/office/drawing/2014/main" id="{13C6AA9C-D77F-4871-9854-338C06C0360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1" name="Freeform 18">
                <a:extLst>
                  <a:ext uri="{FF2B5EF4-FFF2-40B4-BE49-F238E27FC236}">
                    <a16:creationId xmlns:a16="http://schemas.microsoft.com/office/drawing/2014/main" id="{E42D5DF4-959D-4342-B91A-6027DF503D5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2" name="Freeform 19">
                <a:extLst>
                  <a:ext uri="{FF2B5EF4-FFF2-40B4-BE49-F238E27FC236}">
                    <a16:creationId xmlns:a16="http://schemas.microsoft.com/office/drawing/2014/main" id="{3DA4A877-BBEC-4A62-82A0-E3BDBEB35FE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3" name="Freeform 20">
                <a:extLst>
                  <a:ext uri="{FF2B5EF4-FFF2-40B4-BE49-F238E27FC236}">
                    <a16:creationId xmlns:a16="http://schemas.microsoft.com/office/drawing/2014/main" id="{A7CCE051-992C-47EA-95FB-9C866C7BAF7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0" name="Gruppieren 1089">
              <a:extLst>
                <a:ext uri="{FF2B5EF4-FFF2-40B4-BE49-F238E27FC236}">
                  <a16:creationId xmlns:a16="http://schemas.microsoft.com/office/drawing/2014/main" id="{8A407B74-F8A0-4A85-94A0-E249755958C2}"/>
                </a:ext>
              </a:extLst>
            </p:cNvPr>
            <p:cNvGrpSpPr>
              <a:grpSpLocks noChangeAspect="1"/>
            </p:cNvGrpSpPr>
            <p:nvPr userDrawn="1"/>
          </p:nvGrpSpPr>
          <p:grpSpPr>
            <a:xfrm>
              <a:off x="6457675" y="2420648"/>
              <a:ext cx="432000" cy="432000"/>
              <a:chOff x="467544" y="2409856"/>
              <a:chExt cx="401638" cy="401635"/>
            </a:xfrm>
          </p:grpSpPr>
          <p:sp>
            <p:nvSpPr>
              <p:cNvPr id="1746" name="Freeform 13">
                <a:extLst>
                  <a:ext uri="{FF2B5EF4-FFF2-40B4-BE49-F238E27FC236}">
                    <a16:creationId xmlns:a16="http://schemas.microsoft.com/office/drawing/2014/main" id="{EB4AAA2B-CB90-4228-B17C-F789FBAB8AB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7" name="Freeform 18">
                <a:extLst>
                  <a:ext uri="{FF2B5EF4-FFF2-40B4-BE49-F238E27FC236}">
                    <a16:creationId xmlns:a16="http://schemas.microsoft.com/office/drawing/2014/main" id="{164F8D11-06D4-4BE0-A33D-9FB94223CD6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8" name="Freeform 19">
                <a:extLst>
                  <a:ext uri="{FF2B5EF4-FFF2-40B4-BE49-F238E27FC236}">
                    <a16:creationId xmlns:a16="http://schemas.microsoft.com/office/drawing/2014/main" id="{BD47D7FD-C386-408D-BF8E-1A4E9A85BE9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9" name="Freeform 20">
                <a:extLst>
                  <a:ext uri="{FF2B5EF4-FFF2-40B4-BE49-F238E27FC236}">
                    <a16:creationId xmlns:a16="http://schemas.microsoft.com/office/drawing/2014/main" id="{A1C64EC3-8A78-4FCC-A966-D5A35DEB3DC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1" name="Gruppieren 1090">
              <a:extLst>
                <a:ext uri="{FF2B5EF4-FFF2-40B4-BE49-F238E27FC236}">
                  <a16:creationId xmlns:a16="http://schemas.microsoft.com/office/drawing/2014/main" id="{881DA4D4-78F7-4387-8E32-F3CA447122E2}"/>
                </a:ext>
              </a:extLst>
            </p:cNvPr>
            <p:cNvGrpSpPr>
              <a:grpSpLocks noChangeAspect="1"/>
            </p:cNvGrpSpPr>
            <p:nvPr userDrawn="1"/>
          </p:nvGrpSpPr>
          <p:grpSpPr>
            <a:xfrm>
              <a:off x="7033739" y="2420648"/>
              <a:ext cx="432000" cy="432000"/>
              <a:chOff x="467544" y="2409856"/>
              <a:chExt cx="401638" cy="401635"/>
            </a:xfrm>
          </p:grpSpPr>
          <p:sp>
            <p:nvSpPr>
              <p:cNvPr id="1742" name="Freeform 13">
                <a:extLst>
                  <a:ext uri="{FF2B5EF4-FFF2-40B4-BE49-F238E27FC236}">
                    <a16:creationId xmlns:a16="http://schemas.microsoft.com/office/drawing/2014/main" id="{6AF4462C-5320-4ADD-879A-2433B2C1C13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3" name="Freeform 18">
                <a:extLst>
                  <a:ext uri="{FF2B5EF4-FFF2-40B4-BE49-F238E27FC236}">
                    <a16:creationId xmlns:a16="http://schemas.microsoft.com/office/drawing/2014/main" id="{331FD593-1B85-453C-805F-4474028AB3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4" name="Freeform 19">
                <a:extLst>
                  <a:ext uri="{FF2B5EF4-FFF2-40B4-BE49-F238E27FC236}">
                    <a16:creationId xmlns:a16="http://schemas.microsoft.com/office/drawing/2014/main" id="{CF2974C6-7FA8-469D-9193-5B1DA667216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5" name="Freeform 20">
                <a:extLst>
                  <a:ext uri="{FF2B5EF4-FFF2-40B4-BE49-F238E27FC236}">
                    <a16:creationId xmlns:a16="http://schemas.microsoft.com/office/drawing/2014/main" id="{FFB8916F-60D2-424F-AFF1-0D3268F2997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2" name="Gruppieren 1091">
              <a:extLst>
                <a:ext uri="{FF2B5EF4-FFF2-40B4-BE49-F238E27FC236}">
                  <a16:creationId xmlns:a16="http://schemas.microsoft.com/office/drawing/2014/main" id="{48AE11C6-8E18-42A7-8D3E-5F8C49A86DF3}"/>
                </a:ext>
              </a:extLst>
            </p:cNvPr>
            <p:cNvGrpSpPr>
              <a:grpSpLocks noChangeAspect="1"/>
            </p:cNvGrpSpPr>
            <p:nvPr userDrawn="1"/>
          </p:nvGrpSpPr>
          <p:grpSpPr>
            <a:xfrm>
              <a:off x="7609803" y="2420648"/>
              <a:ext cx="432000" cy="432000"/>
              <a:chOff x="467544" y="2409856"/>
              <a:chExt cx="401638" cy="401635"/>
            </a:xfrm>
          </p:grpSpPr>
          <p:sp>
            <p:nvSpPr>
              <p:cNvPr id="1738" name="Freeform 13">
                <a:extLst>
                  <a:ext uri="{FF2B5EF4-FFF2-40B4-BE49-F238E27FC236}">
                    <a16:creationId xmlns:a16="http://schemas.microsoft.com/office/drawing/2014/main" id="{B84A46D9-FE1C-46DF-8677-43B04DFC32A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9" name="Freeform 18">
                <a:extLst>
                  <a:ext uri="{FF2B5EF4-FFF2-40B4-BE49-F238E27FC236}">
                    <a16:creationId xmlns:a16="http://schemas.microsoft.com/office/drawing/2014/main" id="{51F1D173-39B4-44E7-901D-B96CC805F19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0" name="Freeform 19">
                <a:extLst>
                  <a:ext uri="{FF2B5EF4-FFF2-40B4-BE49-F238E27FC236}">
                    <a16:creationId xmlns:a16="http://schemas.microsoft.com/office/drawing/2014/main" id="{5CCDE306-0104-4776-985C-7CBF05503A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1" name="Freeform 20">
                <a:extLst>
                  <a:ext uri="{FF2B5EF4-FFF2-40B4-BE49-F238E27FC236}">
                    <a16:creationId xmlns:a16="http://schemas.microsoft.com/office/drawing/2014/main" id="{C3DE501A-E9AF-460C-A8CC-8BEC11FCBBA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3" name="Gruppieren 1092">
              <a:extLst>
                <a:ext uri="{FF2B5EF4-FFF2-40B4-BE49-F238E27FC236}">
                  <a16:creationId xmlns:a16="http://schemas.microsoft.com/office/drawing/2014/main" id="{6606F232-E72D-4B7E-AE0E-A4FC2CF25FFC}"/>
                </a:ext>
              </a:extLst>
            </p:cNvPr>
            <p:cNvGrpSpPr>
              <a:grpSpLocks noChangeAspect="1"/>
            </p:cNvGrpSpPr>
            <p:nvPr userDrawn="1"/>
          </p:nvGrpSpPr>
          <p:grpSpPr>
            <a:xfrm>
              <a:off x="8185867" y="2420648"/>
              <a:ext cx="432000" cy="432000"/>
              <a:chOff x="467544" y="2409856"/>
              <a:chExt cx="401638" cy="401635"/>
            </a:xfrm>
          </p:grpSpPr>
          <p:sp>
            <p:nvSpPr>
              <p:cNvPr id="1734" name="Freeform 13">
                <a:extLst>
                  <a:ext uri="{FF2B5EF4-FFF2-40B4-BE49-F238E27FC236}">
                    <a16:creationId xmlns:a16="http://schemas.microsoft.com/office/drawing/2014/main" id="{694DD1A7-5B85-43DB-BA5B-DBB689D8B2E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5" name="Freeform 18">
                <a:extLst>
                  <a:ext uri="{FF2B5EF4-FFF2-40B4-BE49-F238E27FC236}">
                    <a16:creationId xmlns:a16="http://schemas.microsoft.com/office/drawing/2014/main" id="{81CD27D9-A6C8-4F27-A0A3-502DEC52396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6" name="Freeform 19">
                <a:extLst>
                  <a:ext uri="{FF2B5EF4-FFF2-40B4-BE49-F238E27FC236}">
                    <a16:creationId xmlns:a16="http://schemas.microsoft.com/office/drawing/2014/main" id="{073FB287-2F7B-4234-A056-63ED8BE331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7" name="Freeform 20">
                <a:extLst>
                  <a:ext uri="{FF2B5EF4-FFF2-40B4-BE49-F238E27FC236}">
                    <a16:creationId xmlns:a16="http://schemas.microsoft.com/office/drawing/2014/main" id="{0486E281-6A83-4AC0-9F2A-9896881D56A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4" name="Gruppieren 1093">
              <a:extLst>
                <a:ext uri="{FF2B5EF4-FFF2-40B4-BE49-F238E27FC236}">
                  <a16:creationId xmlns:a16="http://schemas.microsoft.com/office/drawing/2014/main" id="{A01C1460-97FA-4832-9D5C-4CAC200364BB}"/>
                </a:ext>
              </a:extLst>
            </p:cNvPr>
            <p:cNvGrpSpPr>
              <a:grpSpLocks noChangeAspect="1"/>
            </p:cNvGrpSpPr>
            <p:nvPr userDrawn="1"/>
          </p:nvGrpSpPr>
          <p:grpSpPr>
            <a:xfrm>
              <a:off x="8761931" y="2420648"/>
              <a:ext cx="432000" cy="432000"/>
              <a:chOff x="467544" y="2409856"/>
              <a:chExt cx="401638" cy="401635"/>
            </a:xfrm>
          </p:grpSpPr>
          <p:sp>
            <p:nvSpPr>
              <p:cNvPr id="1730" name="Freeform 13">
                <a:extLst>
                  <a:ext uri="{FF2B5EF4-FFF2-40B4-BE49-F238E27FC236}">
                    <a16:creationId xmlns:a16="http://schemas.microsoft.com/office/drawing/2014/main" id="{CEE2DAFC-F2C1-4FC6-B69A-75334F1EA94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1" name="Freeform 18">
                <a:extLst>
                  <a:ext uri="{FF2B5EF4-FFF2-40B4-BE49-F238E27FC236}">
                    <a16:creationId xmlns:a16="http://schemas.microsoft.com/office/drawing/2014/main" id="{AF9E31DB-B939-4124-8710-D35A1846259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2" name="Freeform 19">
                <a:extLst>
                  <a:ext uri="{FF2B5EF4-FFF2-40B4-BE49-F238E27FC236}">
                    <a16:creationId xmlns:a16="http://schemas.microsoft.com/office/drawing/2014/main" id="{685FD4B6-247F-4F3B-A27D-5B82ACF51CF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3" name="Freeform 20">
                <a:extLst>
                  <a:ext uri="{FF2B5EF4-FFF2-40B4-BE49-F238E27FC236}">
                    <a16:creationId xmlns:a16="http://schemas.microsoft.com/office/drawing/2014/main" id="{04AC7DBC-9527-432B-88C5-BAD70067E0C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5" name="Gruppieren 1094">
              <a:extLst>
                <a:ext uri="{FF2B5EF4-FFF2-40B4-BE49-F238E27FC236}">
                  <a16:creationId xmlns:a16="http://schemas.microsoft.com/office/drawing/2014/main" id="{D261CF37-FE76-4AFC-AE7B-62546E28A5D7}"/>
                </a:ext>
              </a:extLst>
            </p:cNvPr>
            <p:cNvGrpSpPr>
              <a:grpSpLocks noChangeAspect="1"/>
            </p:cNvGrpSpPr>
            <p:nvPr userDrawn="1"/>
          </p:nvGrpSpPr>
          <p:grpSpPr>
            <a:xfrm>
              <a:off x="9337995" y="2420648"/>
              <a:ext cx="432000" cy="432000"/>
              <a:chOff x="467544" y="2409856"/>
              <a:chExt cx="401638" cy="401635"/>
            </a:xfrm>
          </p:grpSpPr>
          <p:sp>
            <p:nvSpPr>
              <p:cNvPr id="1726" name="Freeform 13">
                <a:extLst>
                  <a:ext uri="{FF2B5EF4-FFF2-40B4-BE49-F238E27FC236}">
                    <a16:creationId xmlns:a16="http://schemas.microsoft.com/office/drawing/2014/main" id="{23E7F90F-B7C5-4035-9E47-1DE5889EF00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7" name="Freeform 18">
                <a:extLst>
                  <a:ext uri="{FF2B5EF4-FFF2-40B4-BE49-F238E27FC236}">
                    <a16:creationId xmlns:a16="http://schemas.microsoft.com/office/drawing/2014/main" id="{41C2FC46-E883-4B9D-ABFA-F3B525B969F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8" name="Freeform 19">
                <a:extLst>
                  <a:ext uri="{FF2B5EF4-FFF2-40B4-BE49-F238E27FC236}">
                    <a16:creationId xmlns:a16="http://schemas.microsoft.com/office/drawing/2014/main" id="{464BB07D-1356-4654-9580-61E66169B1E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9" name="Freeform 20">
                <a:extLst>
                  <a:ext uri="{FF2B5EF4-FFF2-40B4-BE49-F238E27FC236}">
                    <a16:creationId xmlns:a16="http://schemas.microsoft.com/office/drawing/2014/main" id="{7B95F219-CA20-48F0-B60F-42CF45DF965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6" name="Gruppieren 1095">
              <a:extLst>
                <a:ext uri="{FF2B5EF4-FFF2-40B4-BE49-F238E27FC236}">
                  <a16:creationId xmlns:a16="http://schemas.microsoft.com/office/drawing/2014/main" id="{2E2D3A9A-A27C-4D6A-9D88-B1334214FC46}"/>
                </a:ext>
              </a:extLst>
            </p:cNvPr>
            <p:cNvGrpSpPr>
              <a:grpSpLocks noChangeAspect="1"/>
            </p:cNvGrpSpPr>
            <p:nvPr userDrawn="1"/>
          </p:nvGrpSpPr>
          <p:grpSpPr>
            <a:xfrm>
              <a:off x="9914059" y="2420648"/>
              <a:ext cx="432000" cy="432000"/>
              <a:chOff x="467544" y="2409856"/>
              <a:chExt cx="401638" cy="401635"/>
            </a:xfrm>
          </p:grpSpPr>
          <p:sp>
            <p:nvSpPr>
              <p:cNvPr id="1722" name="Freeform 13">
                <a:extLst>
                  <a:ext uri="{FF2B5EF4-FFF2-40B4-BE49-F238E27FC236}">
                    <a16:creationId xmlns:a16="http://schemas.microsoft.com/office/drawing/2014/main" id="{F555A6AF-609A-4B5B-B991-5F6F3748EEF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3" name="Freeform 18">
                <a:extLst>
                  <a:ext uri="{FF2B5EF4-FFF2-40B4-BE49-F238E27FC236}">
                    <a16:creationId xmlns:a16="http://schemas.microsoft.com/office/drawing/2014/main" id="{2819A185-7ECC-44BD-9DE8-83A07C7F25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4" name="Freeform 19">
                <a:extLst>
                  <a:ext uri="{FF2B5EF4-FFF2-40B4-BE49-F238E27FC236}">
                    <a16:creationId xmlns:a16="http://schemas.microsoft.com/office/drawing/2014/main" id="{BE62896F-13B5-4C45-BAA6-B98C5C26153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5" name="Freeform 20">
                <a:extLst>
                  <a:ext uri="{FF2B5EF4-FFF2-40B4-BE49-F238E27FC236}">
                    <a16:creationId xmlns:a16="http://schemas.microsoft.com/office/drawing/2014/main" id="{751B8605-4D39-44A4-8F00-4F4F92DEB44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7" name="Gruppieren 1096">
              <a:extLst>
                <a:ext uri="{FF2B5EF4-FFF2-40B4-BE49-F238E27FC236}">
                  <a16:creationId xmlns:a16="http://schemas.microsoft.com/office/drawing/2014/main" id="{08726FB0-B7AA-49D4-A654-11CDC80CEB43}"/>
                </a:ext>
              </a:extLst>
            </p:cNvPr>
            <p:cNvGrpSpPr>
              <a:grpSpLocks noChangeAspect="1"/>
            </p:cNvGrpSpPr>
            <p:nvPr userDrawn="1"/>
          </p:nvGrpSpPr>
          <p:grpSpPr>
            <a:xfrm>
              <a:off x="10490123" y="2420648"/>
              <a:ext cx="432000" cy="432000"/>
              <a:chOff x="467544" y="2409856"/>
              <a:chExt cx="401638" cy="401635"/>
            </a:xfrm>
          </p:grpSpPr>
          <p:sp>
            <p:nvSpPr>
              <p:cNvPr id="1718" name="Freeform 13">
                <a:extLst>
                  <a:ext uri="{FF2B5EF4-FFF2-40B4-BE49-F238E27FC236}">
                    <a16:creationId xmlns:a16="http://schemas.microsoft.com/office/drawing/2014/main" id="{19B0F5F7-178E-4269-AD6D-CFE49CD4C9D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9" name="Freeform 18">
                <a:extLst>
                  <a:ext uri="{FF2B5EF4-FFF2-40B4-BE49-F238E27FC236}">
                    <a16:creationId xmlns:a16="http://schemas.microsoft.com/office/drawing/2014/main" id="{E42B6779-DEF9-4F99-9C21-C13777A5A3E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0" name="Freeform 19">
                <a:extLst>
                  <a:ext uri="{FF2B5EF4-FFF2-40B4-BE49-F238E27FC236}">
                    <a16:creationId xmlns:a16="http://schemas.microsoft.com/office/drawing/2014/main" id="{F23C4FB8-29EA-4395-B4E6-F4E489CE44F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1" name="Freeform 20">
                <a:extLst>
                  <a:ext uri="{FF2B5EF4-FFF2-40B4-BE49-F238E27FC236}">
                    <a16:creationId xmlns:a16="http://schemas.microsoft.com/office/drawing/2014/main" id="{2DD863E4-DCD1-441A-98D4-88458AFD592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8" name="Gruppieren 1097">
              <a:extLst>
                <a:ext uri="{FF2B5EF4-FFF2-40B4-BE49-F238E27FC236}">
                  <a16:creationId xmlns:a16="http://schemas.microsoft.com/office/drawing/2014/main" id="{1DE32033-2D06-4DDE-93F5-0B2055BC6845}"/>
                </a:ext>
              </a:extLst>
            </p:cNvPr>
            <p:cNvGrpSpPr>
              <a:grpSpLocks noChangeAspect="1"/>
            </p:cNvGrpSpPr>
            <p:nvPr userDrawn="1"/>
          </p:nvGrpSpPr>
          <p:grpSpPr>
            <a:xfrm>
              <a:off x="11066187" y="2420648"/>
              <a:ext cx="432000" cy="432000"/>
              <a:chOff x="467544" y="2409856"/>
              <a:chExt cx="401638" cy="401635"/>
            </a:xfrm>
          </p:grpSpPr>
          <p:sp>
            <p:nvSpPr>
              <p:cNvPr id="1714" name="Freeform 13">
                <a:extLst>
                  <a:ext uri="{FF2B5EF4-FFF2-40B4-BE49-F238E27FC236}">
                    <a16:creationId xmlns:a16="http://schemas.microsoft.com/office/drawing/2014/main" id="{97FA2AAE-F275-4851-A806-C4AB20B250D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5" name="Freeform 18">
                <a:extLst>
                  <a:ext uri="{FF2B5EF4-FFF2-40B4-BE49-F238E27FC236}">
                    <a16:creationId xmlns:a16="http://schemas.microsoft.com/office/drawing/2014/main" id="{6280998A-FC8D-4590-9912-BDBC8462315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6" name="Freeform 19">
                <a:extLst>
                  <a:ext uri="{FF2B5EF4-FFF2-40B4-BE49-F238E27FC236}">
                    <a16:creationId xmlns:a16="http://schemas.microsoft.com/office/drawing/2014/main" id="{C4C13659-5D12-4B95-8FA0-E663D317C8C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7" name="Freeform 20">
                <a:extLst>
                  <a:ext uri="{FF2B5EF4-FFF2-40B4-BE49-F238E27FC236}">
                    <a16:creationId xmlns:a16="http://schemas.microsoft.com/office/drawing/2014/main" id="{ACE33BAF-B7E6-4295-B35C-09915DA2967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9" name="Gruppieren 1098">
              <a:extLst>
                <a:ext uri="{FF2B5EF4-FFF2-40B4-BE49-F238E27FC236}">
                  <a16:creationId xmlns:a16="http://schemas.microsoft.com/office/drawing/2014/main" id="{053F6DA5-CB64-41EB-B9C8-C499876CFAB1}"/>
                </a:ext>
              </a:extLst>
            </p:cNvPr>
            <p:cNvGrpSpPr>
              <a:grpSpLocks noChangeAspect="1"/>
            </p:cNvGrpSpPr>
            <p:nvPr userDrawn="1"/>
          </p:nvGrpSpPr>
          <p:grpSpPr>
            <a:xfrm>
              <a:off x="5305499" y="2420648"/>
              <a:ext cx="432000" cy="432000"/>
              <a:chOff x="467544" y="2409856"/>
              <a:chExt cx="401638" cy="401635"/>
            </a:xfrm>
          </p:grpSpPr>
          <p:sp>
            <p:nvSpPr>
              <p:cNvPr id="1710" name="Freeform 13">
                <a:extLst>
                  <a:ext uri="{FF2B5EF4-FFF2-40B4-BE49-F238E27FC236}">
                    <a16:creationId xmlns:a16="http://schemas.microsoft.com/office/drawing/2014/main" id="{A5083232-39B3-4673-B6EB-62951FB2B4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1" name="Freeform 18">
                <a:extLst>
                  <a:ext uri="{FF2B5EF4-FFF2-40B4-BE49-F238E27FC236}">
                    <a16:creationId xmlns:a16="http://schemas.microsoft.com/office/drawing/2014/main" id="{E517B967-6558-434F-BFA3-FE286A35FA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2" name="Freeform 19">
                <a:extLst>
                  <a:ext uri="{FF2B5EF4-FFF2-40B4-BE49-F238E27FC236}">
                    <a16:creationId xmlns:a16="http://schemas.microsoft.com/office/drawing/2014/main" id="{5E50B05F-2629-40BF-8405-0EB8A1D5F55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3" name="Freeform 20">
                <a:extLst>
                  <a:ext uri="{FF2B5EF4-FFF2-40B4-BE49-F238E27FC236}">
                    <a16:creationId xmlns:a16="http://schemas.microsoft.com/office/drawing/2014/main" id="{371F7416-5051-46A8-9314-8617DB83F34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0" name="Gruppieren 1099">
              <a:extLst>
                <a:ext uri="{FF2B5EF4-FFF2-40B4-BE49-F238E27FC236}">
                  <a16:creationId xmlns:a16="http://schemas.microsoft.com/office/drawing/2014/main" id="{AF9C7399-FF2E-48F7-9E7E-B4F9C75C133C}"/>
                </a:ext>
              </a:extLst>
            </p:cNvPr>
            <p:cNvGrpSpPr>
              <a:grpSpLocks noChangeAspect="1"/>
            </p:cNvGrpSpPr>
            <p:nvPr userDrawn="1"/>
          </p:nvGrpSpPr>
          <p:grpSpPr>
            <a:xfrm>
              <a:off x="4729435" y="2420648"/>
              <a:ext cx="432000" cy="432000"/>
              <a:chOff x="467544" y="2409856"/>
              <a:chExt cx="401638" cy="401635"/>
            </a:xfrm>
          </p:grpSpPr>
          <p:sp>
            <p:nvSpPr>
              <p:cNvPr id="1706" name="Freeform 13">
                <a:extLst>
                  <a:ext uri="{FF2B5EF4-FFF2-40B4-BE49-F238E27FC236}">
                    <a16:creationId xmlns:a16="http://schemas.microsoft.com/office/drawing/2014/main" id="{7A719437-3BC9-4F97-A776-EE1B4F427B9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7" name="Freeform 18">
                <a:extLst>
                  <a:ext uri="{FF2B5EF4-FFF2-40B4-BE49-F238E27FC236}">
                    <a16:creationId xmlns:a16="http://schemas.microsoft.com/office/drawing/2014/main" id="{C51AB2E0-2491-41ED-A791-629B47158BA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8" name="Freeform 19">
                <a:extLst>
                  <a:ext uri="{FF2B5EF4-FFF2-40B4-BE49-F238E27FC236}">
                    <a16:creationId xmlns:a16="http://schemas.microsoft.com/office/drawing/2014/main" id="{398CD0C9-7941-4ED8-9140-C970DED4F2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9" name="Freeform 20">
                <a:extLst>
                  <a:ext uri="{FF2B5EF4-FFF2-40B4-BE49-F238E27FC236}">
                    <a16:creationId xmlns:a16="http://schemas.microsoft.com/office/drawing/2014/main" id="{B447C41F-D9E3-45A0-96CE-7B3258FC499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1" name="Gruppieren 1100">
              <a:extLst>
                <a:ext uri="{FF2B5EF4-FFF2-40B4-BE49-F238E27FC236}">
                  <a16:creationId xmlns:a16="http://schemas.microsoft.com/office/drawing/2014/main" id="{6169B5F0-C3FB-4319-AA61-1525AD973A8D}"/>
                </a:ext>
              </a:extLst>
            </p:cNvPr>
            <p:cNvGrpSpPr>
              <a:grpSpLocks noChangeAspect="1"/>
            </p:cNvGrpSpPr>
            <p:nvPr userDrawn="1"/>
          </p:nvGrpSpPr>
          <p:grpSpPr>
            <a:xfrm>
              <a:off x="4153371" y="2420648"/>
              <a:ext cx="432000" cy="432000"/>
              <a:chOff x="467544" y="2409856"/>
              <a:chExt cx="401638" cy="401635"/>
            </a:xfrm>
          </p:grpSpPr>
          <p:sp>
            <p:nvSpPr>
              <p:cNvPr id="1702" name="Freeform 13">
                <a:extLst>
                  <a:ext uri="{FF2B5EF4-FFF2-40B4-BE49-F238E27FC236}">
                    <a16:creationId xmlns:a16="http://schemas.microsoft.com/office/drawing/2014/main" id="{D31289FC-EF02-49F4-A420-6C972E8E95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3" name="Freeform 18">
                <a:extLst>
                  <a:ext uri="{FF2B5EF4-FFF2-40B4-BE49-F238E27FC236}">
                    <a16:creationId xmlns:a16="http://schemas.microsoft.com/office/drawing/2014/main" id="{0E56559B-F102-42F6-96F4-07444BDEDF1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4" name="Freeform 19">
                <a:extLst>
                  <a:ext uri="{FF2B5EF4-FFF2-40B4-BE49-F238E27FC236}">
                    <a16:creationId xmlns:a16="http://schemas.microsoft.com/office/drawing/2014/main" id="{4B940C6F-66CB-4534-A4DC-0AD56203DB8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5" name="Freeform 20">
                <a:extLst>
                  <a:ext uri="{FF2B5EF4-FFF2-40B4-BE49-F238E27FC236}">
                    <a16:creationId xmlns:a16="http://schemas.microsoft.com/office/drawing/2014/main" id="{76A0415E-EDAD-4913-98DA-23A1BC9F391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2" name="Gruppieren 1101">
              <a:extLst>
                <a:ext uri="{FF2B5EF4-FFF2-40B4-BE49-F238E27FC236}">
                  <a16:creationId xmlns:a16="http://schemas.microsoft.com/office/drawing/2014/main" id="{70442F03-9FE1-4D75-B65D-26D132AEEE9C}"/>
                </a:ext>
              </a:extLst>
            </p:cNvPr>
            <p:cNvGrpSpPr>
              <a:grpSpLocks noChangeAspect="1"/>
            </p:cNvGrpSpPr>
            <p:nvPr userDrawn="1"/>
          </p:nvGrpSpPr>
          <p:grpSpPr>
            <a:xfrm>
              <a:off x="3577307" y="2420648"/>
              <a:ext cx="432000" cy="432000"/>
              <a:chOff x="467544" y="2409856"/>
              <a:chExt cx="401638" cy="401635"/>
            </a:xfrm>
          </p:grpSpPr>
          <p:sp>
            <p:nvSpPr>
              <p:cNvPr id="1698" name="Freeform 13">
                <a:extLst>
                  <a:ext uri="{FF2B5EF4-FFF2-40B4-BE49-F238E27FC236}">
                    <a16:creationId xmlns:a16="http://schemas.microsoft.com/office/drawing/2014/main" id="{E93152BB-A560-43EF-9745-7B5B0AD1FC4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9" name="Freeform 18">
                <a:extLst>
                  <a:ext uri="{FF2B5EF4-FFF2-40B4-BE49-F238E27FC236}">
                    <a16:creationId xmlns:a16="http://schemas.microsoft.com/office/drawing/2014/main" id="{C493C010-C1BC-43A8-92A9-EA017910E4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0" name="Freeform 19">
                <a:extLst>
                  <a:ext uri="{FF2B5EF4-FFF2-40B4-BE49-F238E27FC236}">
                    <a16:creationId xmlns:a16="http://schemas.microsoft.com/office/drawing/2014/main" id="{A3A19EAE-8B25-49BA-8D64-D1BA4AAAD8A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1" name="Freeform 20">
                <a:extLst>
                  <a:ext uri="{FF2B5EF4-FFF2-40B4-BE49-F238E27FC236}">
                    <a16:creationId xmlns:a16="http://schemas.microsoft.com/office/drawing/2014/main" id="{2B4F7EE7-EC62-4619-984B-2692E97A1B6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3" name="Gruppieren 1102">
              <a:extLst>
                <a:ext uri="{FF2B5EF4-FFF2-40B4-BE49-F238E27FC236}">
                  <a16:creationId xmlns:a16="http://schemas.microsoft.com/office/drawing/2014/main" id="{3364A4D8-5325-424A-AA91-A3EF60D4A3D1}"/>
                </a:ext>
              </a:extLst>
            </p:cNvPr>
            <p:cNvGrpSpPr>
              <a:grpSpLocks noChangeAspect="1"/>
            </p:cNvGrpSpPr>
            <p:nvPr userDrawn="1"/>
          </p:nvGrpSpPr>
          <p:grpSpPr>
            <a:xfrm>
              <a:off x="3001243" y="2420648"/>
              <a:ext cx="432000" cy="432000"/>
              <a:chOff x="467544" y="2409856"/>
              <a:chExt cx="401638" cy="401635"/>
            </a:xfrm>
          </p:grpSpPr>
          <p:sp>
            <p:nvSpPr>
              <p:cNvPr id="1694" name="Freeform 13">
                <a:extLst>
                  <a:ext uri="{FF2B5EF4-FFF2-40B4-BE49-F238E27FC236}">
                    <a16:creationId xmlns:a16="http://schemas.microsoft.com/office/drawing/2014/main" id="{DA52E68E-E944-459B-A4B8-5DEDF26B9C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5" name="Freeform 18">
                <a:extLst>
                  <a:ext uri="{FF2B5EF4-FFF2-40B4-BE49-F238E27FC236}">
                    <a16:creationId xmlns:a16="http://schemas.microsoft.com/office/drawing/2014/main" id="{CF94E9CE-1DA3-4AC8-86BF-611D57F3AA3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6" name="Freeform 19">
                <a:extLst>
                  <a:ext uri="{FF2B5EF4-FFF2-40B4-BE49-F238E27FC236}">
                    <a16:creationId xmlns:a16="http://schemas.microsoft.com/office/drawing/2014/main" id="{E48132EB-4225-4E81-BE30-A02C8B21159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7" name="Freeform 20">
                <a:extLst>
                  <a:ext uri="{FF2B5EF4-FFF2-40B4-BE49-F238E27FC236}">
                    <a16:creationId xmlns:a16="http://schemas.microsoft.com/office/drawing/2014/main" id="{B9BA5D0A-D511-4D28-8516-9F02664AA25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4" name="Gruppieren 1103">
              <a:extLst>
                <a:ext uri="{FF2B5EF4-FFF2-40B4-BE49-F238E27FC236}">
                  <a16:creationId xmlns:a16="http://schemas.microsoft.com/office/drawing/2014/main" id="{2249E8B4-357A-4DEC-9271-4E1FD8338A2C}"/>
                </a:ext>
              </a:extLst>
            </p:cNvPr>
            <p:cNvGrpSpPr>
              <a:grpSpLocks noChangeAspect="1"/>
            </p:cNvGrpSpPr>
            <p:nvPr userDrawn="1"/>
          </p:nvGrpSpPr>
          <p:grpSpPr>
            <a:xfrm>
              <a:off x="2425179" y="2420648"/>
              <a:ext cx="432000" cy="432000"/>
              <a:chOff x="467544" y="2409856"/>
              <a:chExt cx="401638" cy="401635"/>
            </a:xfrm>
          </p:grpSpPr>
          <p:sp>
            <p:nvSpPr>
              <p:cNvPr id="1690" name="Freeform 13">
                <a:extLst>
                  <a:ext uri="{FF2B5EF4-FFF2-40B4-BE49-F238E27FC236}">
                    <a16:creationId xmlns:a16="http://schemas.microsoft.com/office/drawing/2014/main" id="{A6D26B20-340A-47E5-82F9-39A99DBA5A1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1" name="Freeform 18">
                <a:extLst>
                  <a:ext uri="{FF2B5EF4-FFF2-40B4-BE49-F238E27FC236}">
                    <a16:creationId xmlns:a16="http://schemas.microsoft.com/office/drawing/2014/main" id="{0B9B7E9B-A2CB-4AEB-8D29-9ABE7DB3D31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2" name="Freeform 19">
                <a:extLst>
                  <a:ext uri="{FF2B5EF4-FFF2-40B4-BE49-F238E27FC236}">
                    <a16:creationId xmlns:a16="http://schemas.microsoft.com/office/drawing/2014/main" id="{274B4F50-7198-448A-A3CC-C629DFAD365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3" name="Freeform 20">
                <a:extLst>
                  <a:ext uri="{FF2B5EF4-FFF2-40B4-BE49-F238E27FC236}">
                    <a16:creationId xmlns:a16="http://schemas.microsoft.com/office/drawing/2014/main" id="{8DD5040C-26D8-4393-80D4-8E72923E2E3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5" name="Gruppieren 1104">
              <a:extLst>
                <a:ext uri="{FF2B5EF4-FFF2-40B4-BE49-F238E27FC236}">
                  <a16:creationId xmlns:a16="http://schemas.microsoft.com/office/drawing/2014/main" id="{F58A1E48-BCB7-4EA0-BA8C-95A937437F67}"/>
                </a:ext>
              </a:extLst>
            </p:cNvPr>
            <p:cNvGrpSpPr>
              <a:grpSpLocks noChangeAspect="1"/>
            </p:cNvGrpSpPr>
            <p:nvPr userDrawn="1"/>
          </p:nvGrpSpPr>
          <p:grpSpPr>
            <a:xfrm>
              <a:off x="1849115" y="2420648"/>
              <a:ext cx="432000" cy="432000"/>
              <a:chOff x="467544" y="2409856"/>
              <a:chExt cx="401638" cy="401635"/>
            </a:xfrm>
          </p:grpSpPr>
          <p:sp>
            <p:nvSpPr>
              <p:cNvPr id="1686" name="Freeform 13">
                <a:extLst>
                  <a:ext uri="{FF2B5EF4-FFF2-40B4-BE49-F238E27FC236}">
                    <a16:creationId xmlns:a16="http://schemas.microsoft.com/office/drawing/2014/main" id="{90DC6341-5A56-4063-A584-02F902955F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7" name="Freeform 18">
                <a:extLst>
                  <a:ext uri="{FF2B5EF4-FFF2-40B4-BE49-F238E27FC236}">
                    <a16:creationId xmlns:a16="http://schemas.microsoft.com/office/drawing/2014/main" id="{414C1C35-CD2B-4560-BAD6-A0AB553A66C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8" name="Freeform 19">
                <a:extLst>
                  <a:ext uri="{FF2B5EF4-FFF2-40B4-BE49-F238E27FC236}">
                    <a16:creationId xmlns:a16="http://schemas.microsoft.com/office/drawing/2014/main" id="{9C961509-CC84-4505-B9E7-294305658F1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9" name="Freeform 20">
                <a:extLst>
                  <a:ext uri="{FF2B5EF4-FFF2-40B4-BE49-F238E27FC236}">
                    <a16:creationId xmlns:a16="http://schemas.microsoft.com/office/drawing/2014/main" id="{C854427F-92AB-439F-AD30-828451A48AF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6" name="Gruppieren 1105">
              <a:extLst>
                <a:ext uri="{FF2B5EF4-FFF2-40B4-BE49-F238E27FC236}">
                  <a16:creationId xmlns:a16="http://schemas.microsoft.com/office/drawing/2014/main" id="{0F5C7774-164C-4AF7-AFBD-E2949F2B987C}"/>
                </a:ext>
              </a:extLst>
            </p:cNvPr>
            <p:cNvGrpSpPr>
              <a:grpSpLocks noChangeAspect="1"/>
            </p:cNvGrpSpPr>
            <p:nvPr userDrawn="1"/>
          </p:nvGrpSpPr>
          <p:grpSpPr>
            <a:xfrm>
              <a:off x="1273051" y="2420648"/>
              <a:ext cx="432000" cy="432000"/>
              <a:chOff x="467544" y="2409856"/>
              <a:chExt cx="401638" cy="401635"/>
            </a:xfrm>
          </p:grpSpPr>
          <p:sp>
            <p:nvSpPr>
              <p:cNvPr id="1682" name="Freeform 13">
                <a:extLst>
                  <a:ext uri="{FF2B5EF4-FFF2-40B4-BE49-F238E27FC236}">
                    <a16:creationId xmlns:a16="http://schemas.microsoft.com/office/drawing/2014/main" id="{0DE100C7-25FE-4EB9-BA3E-623F46B4810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3" name="Freeform 18">
                <a:extLst>
                  <a:ext uri="{FF2B5EF4-FFF2-40B4-BE49-F238E27FC236}">
                    <a16:creationId xmlns:a16="http://schemas.microsoft.com/office/drawing/2014/main" id="{7586FCDF-ED23-4D16-9231-22214DDB037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4" name="Freeform 19">
                <a:extLst>
                  <a:ext uri="{FF2B5EF4-FFF2-40B4-BE49-F238E27FC236}">
                    <a16:creationId xmlns:a16="http://schemas.microsoft.com/office/drawing/2014/main" id="{CFA7D259-9423-4489-9DB6-48A4F41A1FF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5" name="Freeform 20">
                <a:extLst>
                  <a:ext uri="{FF2B5EF4-FFF2-40B4-BE49-F238E27FC236}">
                    <a16:creationId xmlns:a16="http://schemas.microsoft.com/office/drawing/2014/main" id="{A3551E5F-CB10-4404-9D39-E2FB6E9BBD9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7" name="Gruppieren 1106">
              <a:extLst>
                <a:ext uri="{FF2B5EF4-FFF2-40B4-BE49-F238E27FC236}">
                  <a16:creationId xmlns:a16="http://schemas.microsoft.com/office/drawing/2014/main" id="{4593CD7F-061F-4D76-9B3C-0786D9F52734}"/>
                </a:ext>
              </a:extLst>
            </p:cNvPr>
            <p:cNvGrpSpPr>
              <a:grpSpLocks noChangeAspect="1"/>
            </p:cNvGrpSpPr>
            <p:nvPr userDrawn="1"/>
          </p:nvGrpSpPr>
          <p:grpSpPr>
            <a:xfrm>
              <a:off x="696987" y="2420648"/>
              <a:ext cx="432000" cy="432000"/>
              <a:chOff x="467544" y="2409856"/>
              <a:chExt cx="401638" cy="401635"/>
            </a:xfrm>
          </p:grpSpPr>
          <p:sp>
            <p:nvSpPr>
              <p:cNvPr id="1678" name="Freeform 13">
                <a:extLst>
                  <a:ext uri="{FF2B5EF4-FFF2-40B4-BE49-F238E27FC236}">
                    <a16:creationId xmlns:a16="http://schemas.microsoft.com/office/drawing/2014/main" id="{E91FDB8D-2B8B-43E1-8946-F10CC4CB82F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9" name="Freeform 18">
                <a:extLst>
                  <a:ext uri="{FF2B5EF4-FFF2-40B4-BE49-F238E27FC236}">
                    <a16:creationId xmlns:a16="http://schemas.microsoft.com/office/drawing/2014/main" id="{18B7AF32-5742-43BB-BAEA-CD62B0DF99A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0" name="Freeform 19">
                <a:extLst>
                  <a:ext uri="{FF2B5EF4-FFF2-40B4-BE49-F238E27FC236}">
                    <a16:creationId xmlns:a16="http://schemas.microsoft.com/office/drawing/2014/main" id="{4B647B29-FE49-467A-BEF5-3BB60D9481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1" name="Freeform 20">
                <a:extLst>
                  <a:ext uri="{FF2B5EF4-FFF2-40B4-BE49-F238E27FC236}">
                    <a16:creationId xmlns:a16="http://schemas.microsoft.com/office/drawing/2014/main" id="{5EFDE2FF-3ACD-4333-9798-99A00DE78D4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8" name="Gruppieren 1107">
              <a:extLst>
                <a:ext uri="{FF2B5EF4-FFF2-40B4-BE49-F238E27FC236}">
                  <a16:creationId xmlns:a16="http://schemas.microsoft.com/office/drawing/2014/main" id="{8893A7A5-2B7D-44E1-9B26-AD6034753D8D}"/>
                </a:ext>
              </a:extLst>
            </p:cNvPr>
            <p:cNvGrpSpPr>
              <a:grpSpLocks noChangeAspect="1"/>
            </p:cNvGrpSpPr>
            <p:nvPr userDrawn="1"/>
          </p:nvGrpSpPr>
          <p:grpSpPr>
            <a:xfrm>
              <a:off x="5881563" y="2996760"/>
              <a:ext cx="432000" cy="432000"/>
              <a:chOff x="467544" y="2409856"/>
              <a:chExt cx="401638" cy="401635"/>
            </a:xfrm>
          </p:grpSpPr>
          <p:sp>
            <p:nvSpPr>
              <p:cNvPr id="1674" name="Freeform 13">
                <a:extLst>
                  <a:ext uri="{FF2B5EF4-FFF2-40B4-BE49-F238E27FC236}">
                    <a16:creationId xmlns:a16="http://schemas.microsoft.com/office/drawing/2014/main" id="{AEF83BA9-E118-4416-89A4-2D7AD2896F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5" name="Freeform 18">
                <a:extLst>
                  <a:ext uri="{FF2B5EF4-FFF2-40B4-BE49-F238E27FC236}">
                    <a16:creationId xmlns:a16="http://schemas.microsoft.com/office/drawing/2014/main" id="{E3413E84-0CE4-482B-A2E5-8E6EE00E5C7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6" name="Freeform 19">
                <a:extLst>
                  <a:ext uri="{FF2B5EF4-FFF2-40B4-BE49-F238E27FC236}">
                    <a16:creationId xmlns:a16="http://schemas.microsoft.com/office/drawing/2014/main" id="{A9EE1E54-333E-4083-8334-093F3823B0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7" name="Freeform 20">
                <a:extLst>
                  <a:ext uri="{FF2B5EF4-FFF2-40B4-BE49-F238E27FC236}">
                    <a16:creationId xmlns:a16="http://schemas.microsoft.com/office/drawing/2014/main" id="{CCBF3A8B-913B-4324-AE86-C55ACB2911A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9" name="Gruppieren 1108">
              <a:extLst>
                <a:ext uri="{FF2B5EF4-FFF2-40B4-BE49-F238E27FC236}">
                  <a16:creationId xmlns:a16="http://schemas.microsoft.com/office/drawing/2014/main" id="{B0AAB588-4ED4-40BB-B98B-C85655A3BC2F}"/>
                </a:ext>
              </a:extLst>
            </p:cNvPr>
            <p:cNvGrpSpPr>
              <a:grpSpLocks noChangeAspect="1"/>
            </p:cNvGrpSpPr>
            <p:nvPr userDrawn="1"/>
          </p:nvGrpSpPr>
          <p:grpSpPr>
            <a:xfrm>
              <a:off x="6457675" y="2996760"/>
              <a:ext cx="432000" cy="432000"/>
              <a:chOff x="467544" y="2409856"/>
              <a:chExt cx="401638" cy="401635"/>
            </a:xfrm>
          </p:grpSpPr>
          <p:sp>
            <p:nvSpPr>
              <p:cNvPr id="1670" name="Freeform 13">
                <a:extLst>
                  <a:ext uri="{FF2B5EF4-FFF2-40B4-BE49-F238E27FC236}">
                    <a16:creationId xmlns:a16="http://schemas.microsoft.com/office/drawing/2014/main" id="{FF8CCA29-02E8-4722-90A8-5C8EFA8945F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1" name="Freeform 18">
                <a:extLst>
                  <a:ext uri="{FF2B5EF4-FFF2-40B4-BE49-F238E27FC236}">
                    <a16:creationId xmlns:a16="http://schemas.microsoft.com/office/drawing/2014/main" id="{A56F8CC8-8A0B-42CA-99B3-E04306B692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2" name="Freeform 19">
                <a:extLst>
                  <a:ext uri="{FF2B5EF4-FFF2-40B4-BE49-F238E27FC236}">
                    <a16:creationId xmlns:a16="http://schemas.microsoft.com/office/drawing/2014/main" id="{2C056661-68D3-400D-96A7-D7CF780C88B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3" name="Freeform 20">
                <a:extLst>
                  <a:ext uri="{FF2B5EF4-FFF2-40B4-BE49-F238E27FC236}">
                    <a16:creationId xmlns:a16="http://schemas.microsoft.com/office/drawing/2014/main" id="{2EDA9D6C-BD5A-4174-A613-4D0F2FD50FE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0" name="Gruppieren 1109">
              <a:extLst>
                <a:ext uri="{FF2B5EF4-FFF2-40B4-BE49-F238E27FC236}">
                  <a16:creationId xmlns:a16="http://schemas.microsoft.com/office/drawing/2014/main" id="{0EDEA54C-9B1B-42C9-B19D-07EF466900FB}"/>
                </a:ext>
              </a:extLst>
            </p:cNvPr>
            <p:cNvGrpSpPr>
              <a:grpSpLocks noChangeAspect="1"/>
            </p:cNvGrpSpPr>
            <p:nvPr userDrawn="1"/>
          </p:nvGrpSpPr>
          <p:grpSpPr>
            <a:xfrm>
              <a:off x="7033739" y="2996760"/>
              <a:ext cx="432000" cy="432000"/>
              <a:chOff x="467544" y="2409856"/>
              <a:chExt cx="401638" cy="401635"/>
            </a:xfrm>
          </p:grpSpPr>
          <p:sp>
            <p:nvSpPr>
              <p:cNvPr id="1666" name="Freeform 13">
                <a:extLst>
                  <a:ext uri="{FF2B5EF4-FFF2-40B4-BE49-F238E27FC236}">
                    <a16:creationId xmlns:a16="http://schemas.microsoft.com/office/drawing/2014/main" id="{685A937E-311F-4558-85C8-EE4A8AE046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7" name="Freeform 18">
                <a:extLst>
                  <a:ext uri="{FF2B5EF4-FFF2-40B4-BE49-F238E27FC236}">
                    <a16:creationId xmlns:a16="http://schemas.microsoft.com/office/drawing/2014/main" id="{09995714-A29D-4888-836E-583321C4C01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8" name="Freeform 19">
                <a:extLst>
                  <a:ext uri="{FF2B5EF4-FFF2-40B4-BE49-F238E27FC236}">
                    <a16:creationId xmlns:a16="http://schemas.microsoft.com/office/drawing/2014/main" id="{F9F51DC8-8CA1-48F0-B35F-F111B770C8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9" name="Freeform 20">
                <a:extLst>
                  <a:ext uri="{FF2B5EF4-FFF2-40B4-BE49-F238E27FC236}">
                    <a16:creationId xmlns:a16="http://schemas.microsoft.com/office/drawing/2014/main" id="{83556EAC-353F-4133-91FF-DEB9E565E1F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1" name="Gruppieren 1110">
              <a:extLst>
                <a:ext uri="{FF2B5EF4-FFF2-40B4-BE49-F238E27FC236}">
                  <a16:creationId xmlns:a16="http://schemas.microsoft.com/office/drawing/2014/main" id="{42E6580C-FD96-4A7C-BB6A-D31BB8EA4898}"/>
                </a:ext>
              </a:extLst>
            </p:cNvPr>
            <p:cNvGrpSpPr>
              <a:grpSpLocks noChangeAspect="1"/>
            </p:cNvGrpSpPr>
            <p:nvPr userDrawn="1"/>
          </p:nvGrpSpPr>
          <p:grpSpPr>
            <a:xfrm>
              <a:off x="7609803" y="2996760"/>
              <a:ext cx="432000" cy="432000"/>
              <a:chOff x="467544" y="2409856"/>
              <a:chExt cx="401638" cy="401635"/>
            </a:xfrm>
          </p:grpSpPr>
          <p:sp>
            <p:nvSpPr>
              <p:cNvPr id="1662" name="Freeform 13">
                <a:extLst>
                  <a:ext uri="{FF2B5EF4-FFF2-40B4-BE49-F238E27FC236}">
                    <a16:creationId xmlns:a16="http://schemas.microsoft.com/office/drawing/2014/main" id="{9EE4A122-4402-4C8A-B2AC-4E6730408AB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3" name="Freeform 18">
                <a:extLst>
                  <a:ext uri="{FF2B5EF4-FFF2-40B4-BE49-F238E27FC236}">
                    <a16:creationId xmlns:a16="http://schemas.microsoft.com/office/drawing/2014/main" id="{7B2224CE-89FD-47E6-A50D-0747D59279A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4" name="Freeform 19">
                <a:extLst>
                  <a:ext uri="{FF2B5EF4-FFF2-40B4-BE49-F238E27FC236}">
                    <a16:creationId xmlns:a16="http://schemas.microsoft.com/office/drawing/2014/main" id="{6BF16D65-EC34-4BC4-A0A1-B80B60EB251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5" name="Freeform 20">
                <a:extLst>
                  <a:ext uri="{FF2B5EF4-FFF2-40B4-BE49-F238E27FC236}">
                    <a16:creationId xmlns:a16="http://schemas.microsoft.com/office/drawing/2014/main" id="{085B121F-6336-4F2D-8578-7FF4A58555E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2" name="Gruppieren 1111">
              <a:extLst>
                <a:ext uri="{FF2B5EF4-FFF2-40B4-BE49-F238E27FC236}">
                  <a16:creationId xmlns:a16="http://schemas.microsoft.com/office/drawing/2014/main" id="{2958B4B1-ED2D-418F-84A3-EFF4446E7B54}"/>
                </a:ext>
              </a:extLst>
            </p:cNvPr>
            <p:cNvGrpSpPr>
              <a:grpSpLocks noChangeAspect="1"/>
            </p:cNvGrpSpPr>
            <p:nvPr userDrawn="1"/>
          </p:nvGrpSpPr>
          <p:grpSpPr>
            <a:xfrm>
              <a:off x="8185867" y="2996760"/>
              <a:ext cx="432000" cy="432000"/>
              <a:chOff x="467544" y="2409856"/>
              <a:chExt cx="401638" cy="401635"/>
            </a:xfrm>
          </p:grpSpPr>
          <p:sp>
            <p:nvSpPr>
              <p:cNvPr id="1658" name="Freeform 13">
                <a:extLst>
                  <a:ext uri="{FF2B5EF4-FFF2-40B4-BE49-F238E27FC236}">
                    <a16:creationId xmlns:a16="http://schemas.microsoft.com/office/drawing/2014/main" id="{548DCB6B-FE13-49F2-BE14-47BFF9C0E0C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9" name="Freeform 18">
                <a:extLst>
                  <a:ext uri="{FF2B5EF4-FFF2-40B4-BE49-F238E27FC236}">
                    <a16:creationId xmlns:a16="http://schemas.microsoft.com/office/drawing/2014/main" id="{7F7EDCF3-F491-42B3-AD9D-59A197680EF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0" name="Freeform 19">
                <a:extLst>
                  <a:ext uri="{FF2B5EF4-FFF2-40B4-BE49-F238E27FC236}">
                    <a16:creationId xmlns:a16="http://schemas.microsoft.com/office/drawing/2014/main" id="{20B09CC3-238E-4665-98CB-6E4BED0B5CA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1" name="Freeform 20">
                <a:extLst>
                  <a:ext uri="{FF2B5EF4-FFF2-40B4-BE49-F238E27FC236}">
                    <a16:creationId xmlns:a16="http://schemas.microsoft.com/office/drawing/2014/main" id="{1E59043B-EE1D-42A7-BBEF-962F9B4A117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3" name="Gruppieren 1112">
              <a:extLst>
                <a:ext uri="{FF2B5EF4-FFF2-40B4-BE49-F238E27FC236}">
                  <a16:creationId xmlns:a16="http://schemas.microsoft.com/office/drawing/2014/main" id="{81276392-1666-437E-9D4F-E72AD9A863B7}"/>
                </a:ext>
              </a:extLst>
            </p:cNvPr>
            <p:cNvGrpSpPr>
              <a:grpSpLocks noChangeAspect="1"/>
            </p:cNvGrpSpPr>
            <p:nvPr userDrawn="1"/>
          </p:nvGrpSpPr>
          <p:grpSpPr>
            <a:xfrm>
              <a:off x="8761931" y="2996760"/>
              <a:ext cx="432000" cy="432000"/>
              <a:chOff x="467544" y="2409856"/>
              <a:chExt cx="401638" cy="401635"/>
            </a:xfrm>
          </p:grpSpPr>
          <p:sp>
            <p:nvSpPr>
              <p:cNvPr id="1654" name="Freeform 13">
                <a:extLst>
                  <a:ext uri="{FF2B5EF4-FFF2-40B4-BE49-F238E27FC236}">
                    <a16:creationId xmlns:a16="http://schemas.microsoft.com/office/drawing/2014/main" id="{67BFC72C-424C-4EF2-9DDB-8A3ABAA6EDD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5" name="Freeform 18">
                <a:extLst>
                  <a:ext uri="{FF2B5EF4-FFF2-40B4-BE49-F238E27FC236}">
                    <a16:creationId xmlns:a16="http://schemas.microsoft.com/office/drawing/2014/main" id="{793CCADA-015A-444C-99CE-844563C5A7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6" name="Freeform 19">
                <a:extLst>
                  <a:ext uri="{FF2B5EF4-FFF2-40B4-BE49-F238E27FC236}">
                    <a16:creationId xmlns:a16="http://schemas.microsoft.com/office/drawing/2014/main" id="{6501BE38-26D6-41AB-B30F-3E8476DCE6D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7" name="Freeform 20">
                <a:extLst>
                  <a:ext uri="{FF2B5EF4-FFF2-40B4-BE49-F238E27FC236}">
                    <a16:creationId xmlns:a16="http://schemas.microsoft.com/office/drawing/2014/main" id="{898F69DE-B248-4F19-9A33-13C06CBAE4E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4" name="Gruppieren 1113">
              <a:extLst>
                <a:ext uri="{FF2B5EF4-FFF2-40B4-BE49-F238E27FC236}">
                  <a16:creationId xmlns:a16="http://schemas.microsoft.com/office/drawing/2014/main" id="{F55C4F0A-11B6-43C2-BC8B-6070F9416474}"/>
                </a:ext>
              </a:extLst>
            </p:cNvPr>
            <p:cNvGrpSpPr>
              <a:grpSpLocks noChangeAspect="1"/>
            </p:cNvGrpSpPr>
            <p:nvPr userDrawn="1"/>
          </p:nvGrpSpPr>
          <p:grpSpPr>
            <a:xfrm>
              <a:off x="9337995" y="2996760"/>
              <a:ext cx="432000" cy="432000"/>
              <a:chOff x="467544" y="2409856"/>
              <a:chExt cx="401638" cy="401635"/>
            </a:xfrm>
          </p:grpSpPr>
          <p:sp>
            <p:nvSpPr>
              <p:cNvPr id="1650" name="Freeform 13">
                <a:extLst>
                  <a:ext uri="{FF2B5EF4-FFF2-40B4-BE49-F238E27FC236}">
                    <a16:creationId xmlns:a16="http://schemas.microsoft.com/office/drawing/2014/main" id="{0459BDD7-7065-46BE-B9F0-8B7DF1E8BA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1" name="Freeform 18">
                <a:extLst>
                  <a:ext uri="{FF2B5EF4-FFF2-40B4-BE49-F238E27FC236}">
                    <a16:creationId xmlns:a16="http://schemas.microsoft.com/office/drawing/2014/main" id="{5E6EF1BF-83BE-42C6-A0CB-ADE4D86AC25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2" name="Freeform 19">
                <a:extLst>
                  <a:ext uri="{FF2B5EF4-FFF2-40B4-BE49-F238E27FC236}">
                    <a16:creationId xmlns:a16="http://schemas.microsoft.com/office/drawing/2014/main" id="{C0C3EA85-D576-4656-8954-993BA5C2962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3" name="Freeform 20">
                <a:extLst>
                  <a:ext uri="{FF2B5EF4-FFF2-40B4-BE49-F238E27FC236}">
                    <a16:creationId xmlns:a16="http://schemas.microsoft.com/office/drawing/2014/main" id="{DC4B40D4-687D-439F-9820-AE931B563D6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5" name="Gruppieren 1114">
              <a:extLst>
                <a:ext uri="{FF2B5EF4-FFF2-40B4-BE49-F238E27FC236}">
                  <a16:creationId xmlns:a16="http://schemas.microsoft.com/office/drawing/2014/main" id="{AEB4C40F-8ECD-4C89-85D9-4F7F571518BC}"/>
                </a:ext>
              </a:extLst>
            </p:cNvPr>
            <p:cNvGrpSpPr>
              <a:grpSpLocks noChangeAspect="1"/>
            </p:cNvGrpSpPr>
            <p:nvPr userDrawn="1"/>
          </p:nvGrpSpPr>
          <p:grpSpPr>
            <a:xfrm>
              <a:off x="9914059" y="2996760"/>
              <a:ext cx="432000" cy="432000"/>
              <a:chOff x="467544" y="2409856"/>
              <a:chExt cx="401638" cy="401635"/>
            </a:xfrm>
          </p:grpSpPr>
          <p:sp>
            <p:nvSpPr>
              <p:cNvPr id="1646" name="Freeform 13">
                <a:extLst>
                  <a:ext uri="{FF2B5EF4-FFF2-40B4-BE49-F238E27FC236}">
                    <a16:creationId xmlns:a16="http://schemas.microsoft.com/office/drawing/2014/main" id="{4081AE3C-0407-477C-B4DF-77E75367F06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 name="Freeform 18">
                <a:extLst>
                  <a:ext uri="{FF2B5EF4-FFF2-40B4-BE49-F238E27FC236}">
                    <a16:creationId xmlns:a16="http://schemas.microsoft.com/office/drawing/2014/main" id="{DFA28616-2933-4952-950F-F9B7770108A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 name="Freeform 19">
                <a:extLst>
                  <a:ext uri="{FF2B5EF4-FFF2-40B4-BE49-F238E27FC236}">
                    <a16:creationId xmlns:a16="http://schemas.microsoft.com/office/drawing/2014/main" id="{3194BE13-4FC4-43C5-8F75-B1DA14A08A0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9" name="Freeform 20">
                <a:extLst>
                  <a:ext uri="{FF2B5EF4-FFF2-40B4-BE49-F238E27FC236}">
                    <a16:creationId xmlns:a16="http://schemas.microsoft.com/office/drawing/2014/main" id="{B04F8B36-2A77-4B11-A0AA-25D5C320C93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6" name="Gruppieren 1115">
              <a:extLst>
                <a:ext uri="{FF2B5EF4-FFF2-40B4-BE49-F238E27FC236}">
                  <a16:creationId xmlns:a16="http://schemas.microsoft.com/office/drawing/2014/main" id="{7CFDF81D-6357-4163-A7D9-D44FF5ADD020}"/>
                </a:ext>
              </a:extLst>
            </p:cNvPr>
            <p:cNvGrpSpPr>
              <a:grpSpLocks noChangeAspect="1"/>
            </p:cNvGrpSpPr>
            <p:nvPr userDrawn="1"/>
          </p:nvGrpSpPr>
          <p:grpSpPr>
            <a:xfrm>
              <a:off x="10490123" y="2996760"/>
              <a:ext cx="432000" cy="432000"/>
              <a:chOff x="467544" y="2409856"/>
              <a:chExt cx="401638" cy="401635"/>
            </a:xfrm>
          </p:grpSpPr>
          <p:sp>
            <p:nvSpPr>
              <p:cNvPr id="1642" name="Freeform 13">
                <a:extLst>
                  <a:ext uri="{FF2B5EF4-FFF2-40B4-BE49-F238E27FC236}">
                    <a16:creationId xmlns:a16="http://schemas.microsoft.com/office/drawing/2014/main" id="{90867DA7-7156-4705-83E8-560E7B35901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3" name="Freeform 18">
                <a:extLst>
                  <a:ext uri="{FF2B5EF4-FFF2-40B4-BE49-F238E27FC236}">
                    <a16:creationId xmlns:a16="http://schemas.microsoft.com/office/drawing/2014/main" id="{C52AAC63-03E8-4866-84A7-17EC68A90AF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 name="Freeform 19">
                <a:extLst>
                  <a:ext uri="{FF2B5EF4-FFF2-40B4-BE49-F238E27FC236}">
                    <a16:creationId xmlns:a16="http://schemas.microsoft.com/office/drawing/2014/main" id="{67A423D4-EEA7-4DB4-BCA5-EBCED22547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 name="Freeform 20">
                <a:extLst>
                  <a:ext uri="{FF2B5EF4-FFF2-40B4-BE49-F238E27FC236}">
                    <a16:creationId xmlns:a16="http://schemas.microsoft.com/office/drawing/2014/main" id="{A5723A99-27B6-4D46-8531-AA94C5994C5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7" name="Gruppieren 1116">
              <a:extLst>
                <a:ext uri="{FF2B5EF4-FFF2-40B4-BE49-F238E27FC236}">
                  <a16:creationId xmlns:a16="http://schemas.microsoft.com/office/drawing/2014/main" id="{FE41CD84-B6F8-4E2E-95D8-25C4F06B00E3}"/>
                </a:ext>
              </a:extLst>
            </p:cNvPr>
            <p:cNvGrpSpPr>
              <a:grpSpLocks noChangeAspect="1"/>
            </p:cNvGrpSpPr>
            <p:nvPr userDrawn="1"/>
          </p:nvGrpSpPr>
          <p:grpSpPr>
            <a:xfrm>
              <a:off x="11066187" y="2996760"/>
              <a:ext cx="432000" cy="432000"/>
              <a:chOff x="467544" y="2409856"/>
              <a:chExt cx="401638" cy="401635"/>
            </a:xfrm>
          </p:grpSpPr>
          <p:sp>
            <p:nvSpPr>
              <p:cNvPr id="1638" name="Freeform 13">
                <a:extLst>
                  <a:ext uri="{FF2B5EF4-FFF2-40B4-BE49-F238E27FC236}">
                    <a16:creationId xmlns:a16="http://schemas.microsoft.com/office/drawing/2014/main" id="{F8AE8507-0DFC-4DC1-9DED-D6A391695A3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9" name="Freeform 18">
                <a:extLst>
                  <a:ext uri="{FF2B5EF4-FFF2-40B4-BE49-F238E27FC236}">
                    <a16:creationId xmlns:a16="http://schemas.microsoft.com/office/drawing/2014/main" id="{361D7454-6321-43D0-A1E5-4039A7E046E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0" name="Freeform 19">
                <a:extLst>
                  <a:ext uri="{FF2B5EF4-FFF2-40B4-BE49-F238E27FC236}">
                    <a16:creationId xmlns:a16="http://schemas.microsoft.com/office/drawing/2014/main" id="{F42565F8-62B0-46B2-A9A0-9DEB8C721FC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1" name="Freeform 20">
                <a:extLst>
                  <a:ext uri="{FF2B5EF4-FFF2-40B4-BE49-F238E27FC236}">
                    <a16:creationId xmlns:a16="http://schemas.microsoft.com/office/drawing/2014/main" id="{4DBBC8AE-6141-4F6D-B583-FBF599D74D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8" name="Gruppieren 1117">
              <a:extLst>
                <a:ext uri="{FF2B5EF4-FFF2-40B4-BE49-F238E27FC236}">
                  <a16:creationId xmlns:a16="http://schemas.microsoft.com/office/drawing/2014/main" id="{3B2B4670-CA45-4021-A88B-35F5D8D2B2D0}"/>
                </a:ext>
              </a:extLst>
            </p:cNvPr>
            <p:cNvGrpSpPr>
              <a:grpSpLocks noChangeAspect="1"/>
            </p:cNvGrpSpPr>
            <p:nvPr userDrawn="1"/>
          </p:nvGrpSpPr>
          <p:grpSpPr>
            <a:xfrm>
              <a:off x="5305499" y="2996760"/>
              <a:ext cx="432000" cy="432000"/>
              <a:chOff x="467544" y="2409856"/>
              <a:chExt cx="401638" cy="401635"/>
            </a:xfrm>
          </p:grpSpPr>
          <p:sp>
            <p:nvSpPr>
              <p:cNvPr id="1634" name="Freeform 13">
                <a:extLst>
                  <a:ext uri="{FF2B5EF4-FFF2-40B4-BE49-F238E27FC236}">
                    <a16:creationId xmlns:a16="http://schemas.microsoft.com/office/drawing/2014/main" id="{B29B7384-4EDF-40EC-92F2-2259D63DBC9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5" name="Freeform 18">
                <a:extLst>
                  <a:ext uri="{FF2B5EF4-FFF2-40B4-BE49-F238E27FC236}">
                    <a16:creationId xmlns:a16="http://schemas.microsoft.com/office/drawing/2014/main" id="{B088B0DF-3F6B-4386-85F3-FEA988763C2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6" name="Freeform 19">
                <a:extLst>
                  <a:ext uri="{FF2B5EF4-FFF2-40B4-BE49-F238E27FC236}">
                    <a16:creationId xmlns:a16="http://schemas.microsoft.com/office/drawing/2014/main" id="{4391DEEE-93A6-4E82-80FA-77C01C87B97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7" name="Freeform 20">
                <a:extLst>
                  <a:ext uri="{FF2B5EF4-FFF2-40B4-BE49-F238E27FC236}">
                    <a16:creationId xmlns:a16="http://schemas.microsoft.com/office/drawing/2014/main" id="{29686177-9438-4C42-A200-0EB39AB3CF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9" name="Gruppieren 1118">
              <a:extLst>
                <a:ext uri="{FF2B5EF4-FFF2-40B4-BE49-F238E27FC236}">
                  <a16:creationId xmlns:a16="http://schemas.microsoft.com/office/drawing/2014/main" id="{B553DB2E-2666-4063-B9EE-16044F7FF3D4}"/>
                </a:ext>
              </a:extLst>
            </p:cNvPr>
            <p:cNvGrpSpPr>
              <a:grpSpLocks noChangeAspect="1"/>
            </p:cNvGrpSpPr>
            <p:nvPr userDrawn="1"/>
          </p:nvGrpSpPr>
          <p:grpSpPr>
            <a:xfrm>
              <a:off x="4729435" y="2996760"/>
              <a:ext cx="432000" cy="432000"/>
              <a:chOff x="467544" y="2409856"/>
              <a:chExt cx="401638" cy="401635"/>
            </a:xfrm>
          </p:grpSpPr>
          <p:sp>
            <p:nvSpPr>
              <p:cNvPr id="1630" name="Freeform 13">
                <a:extLst>
                  <a:ext uri="{FF2B5EF4-FFF2-40B4-BE49-F238E27FC236}">
                    <a16:creationId xmlns:a16="http://schemas.microsoft.com/office/drawing/2014/main" id="{4632FF1C-CA67-448D-BBB4-CFB3D28DF55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1" name="Freeform 18">
                <a:extLst>
                  <a:ext uri="{FF2B5EF4-FFF2-40B4-BE49-F238E27FC236}">
                    <a16:creationId xmlns:a16="http://schemas.microsoft.com/office/drawing/2014/main" id="{94648D08-A770-4306-A72F-EE71FAF494D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2" name="Freeform 19">
                <a:extLst>
                  <a:ext uri="{FF2B5EF4-FFF2-40B4-BE49-F238E27FC236}">
                    <a16:creationId xmlns:a16="http://schemas.microsoft.com/office/drawing/2014/main" id="{8B342FA5-C5B9-4C5F-816A-3E639763570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3" name="Freeform 20">
                <a:extLst>
                  <a:ext uri="{FF2B5EF4-FFF2-40B4-BE49-F238E27FC236}">
                    <a16:creationId xmlns:a16="http://schemas.microsoft.com/office/drawing/2014/main" id="{69626070-1A3D-49AD-82BE-A082A578AA6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0" name="Gruppieren 1119">
              <a:extLst>
                <a:ext uri="{FF2B5EF4-FFF2-40B4-BE49-F238E27FC236}">
                  <a16:creationId xmlns:a16="http://schemas.microsoft.com/office/drawing/2014/main" id="{32EE1FB6-E51D-4370-9FD7-0F9F1AFFE266}"/>
                </a:ext>
              </a:extLst>
            </p:cNvPr>
            <p:cNvGrpSpPr>
              <a:grpSpLocks noChangeAspect="1"/>
            </p:cNvGrpSpPr>
            <p:nvPr userDrawn="1"/>
          </p:nvGrpSpPr>
          <p:grpSpPr>
            <a:xfrm>
              <a:off x="4153371" y="2996760"/>
              <a:ext cx="432000" cy="432000"/>
              <a:chOff x="467544" y="2409856"/>
              <a:chExt cx="401638" cy="401635"/>
            </a:xfrm>
          </p:grpSpPr>
          <p:sp>
            <p:nvSpPr>
              <p:cNvPr id="1626" name="Freeform 13">
                <a:extLst>
                  <a:ext uri="{FF2B5EF4-FFF2-40B4-BE49-F238E27FC236}">
                    <a16:creationId xmlns:a16="http://schemas.microsoft.com/office/drawing/2014/main" id="{33650237-472A-4342-9E3D-AB45E910E7C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7" name="Freeform 18">
                <a:extLst>
                  <a:ext uri="{FF2B5EF4-FFF2-40B4-BE49-F238E27FC236}">
                    <a16:creationId xmlns:a16="http://schemas.microsoft.com/office/drawing/2014/main" id="{E65C1C4F-4B9D-407B-9F58-C663FB91AF5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8" name="Freeform 19">
                <a:extLst>
                  <a:ext uri="{FF2B5EF4-FFF2-40B4-BE49-F238E27FC236}">
                    <a16:creationId xmlns:a16="http://schemas.microsoft.com/office/drawing/2014/main" id="{58FC23B6-13B7-43EF-81C0-261156E831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9" name="Freeform 20">
                <a:extLst>
                  <a:ext uri="{FF2B5EF4-FFF2-40B4-BE49-F238E27FC236}">
                    <a16:creationId xmlns:a16="http://schemas.microsoft.com/office/drawing/2014/main" id="{E82C998F-20DA-4A36-889C-24F62404761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1" name="Gruppieren 1120">
              <a:extLst>
                <a:ext uri="{FF2B5EF4-FFF2-40B4-BE49-F238E27FC236}">
                  <a16:creationId xmlns:a16="http://schemas.microsoft.com/office/drawing/2014/main" id="{A1A25B36-EA03-4D1C-9E5C-E840A693ABD6}"/>
                </a:ext>
              </a:extLst>
            </p:cNvPr>
            <p:cNvGrpSpPr>
              <a:grpSpLocks noChangeAspect="1"/>
            </p:cNvGrpSpPr>
            <p:nvPr userDrawn="1"/>
          </p:nvGrpSpPr>
          <p:grpSpPr>
            <a:xfrm>
              <a:off x="3577307" y="2996760"/>
              <a:ext cx="432000" cy="432000"/>
              <a:chOff x="467544" y="2409856"/>
              <a:chExt cx="401638" cy="401635"/>
            </a:xfrm>
          </p:grpSpPr>
          <p:sp>
            <p:nvSpPr>
              <p:cNvPr id="1622" name="Freeform 13">
                <a:extLst>
                  <a:ext uri="{FF2B5EF4-FFF2-40B4-BE49-F238E27FC236}">
                    <a16:creationId xmlns:a16="http://schemas.microsoft.com/office/drawing/2014/main" id="{3FF1912C-220B-4A14-91EF-F7503AF2D66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3" name="Freeform 18">
                <a:extLst>
                  <a:ext uri="{FF2B5EF4-FFF2-40B4-BE49-F238E27FC236}">
                    <a16:creationId xmlns:a16="http://schemas.microsoft.com/office/drawing/2014/main" id="{59C80C74-D093-4238-AA87-B5A4A7BB0F2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4" name="Freeform 19">
                <a:extLst>
                  <a:ext uri="{FF2B5EF4-FFF2-40B4-BE49-F238E27FC236}">
                    <a16:creationId xmlns:a16="http://schemas.microsoft.com/office/drawing/2014/main" id="{B76B564D-29D5-4812-B76D-C5070A7AB60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5" name="Freeform 20">
                <a:extLst>
                  <a:ext uri="{FF2B5EF4-FFF2-40B4-BE49-F238E27FC236}">
                    <a16:creationId xmlns:a16="http://schemas.microsoft.com/office/drawing/2014/main" id="{40C8E7F3-8CFD-4EBA-93BD-3B29873941C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2" name="Gruppieren 1121">
              <a:extLst>
                <a:ext uri="{FF2B5EF4-FFF2-40B4-BE49-F238E27FC236}">
                  <a16:creationId xmlns:a16="http://schemas.microsoft.com/office/drawing/2014/main" id="{AFAD2BAE-D3F2-4242-97DB-BA3298C1DAC4}"/>
                </a:ext>
              </a:extLst>
            </p:cNvPr>
            <p:cNvGrpSpPr>
              <a:grpSpLocks noChangeAspect="1"/>
            </p:cNvGrpSpPr>
            <p:nvPr userDrawn="1"/>
          </p:nvGrpSpPr>
          <p:grpSpPr>
            <a:xfrm>
              <a:off x="3001243" y="2996760"/>
              <a:ext cx="432000" cy="432000"/>
              <a:chOff x="467544" y="2409856"/>
              <a:chExt cx="401638" cy="401635"/>
            </a:xfrm>
          </p:grpSpPr>
          <p:sp>
            <p:nvSpPr>
              <p:cNvPr id="1618" name="Freeform 13">
                <a:extLst>
                  <a:ext uri="{FF2B5EF4-FFF2-40B4-BE49-F238E27FC236}">
                    <a16:creationId xmlns:a16="http://schemas.microsoft.com/office/drawing/2014/main" id="{C6719ED1-05D4-4FA8-A9A6-ECDCAFC41D2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9" name="Freeform 18">
                <a:extLst>
                  <a:ext uri="{FF2B5EF4-FFF2-40B4-BE49-F238E27FC236}">
                    <a16:creationId xmlns:a16="http://schemas.microsoft.com/office/drawing/2014/main" id="{95702396-0330-4BF9-998D-E90A14DE99F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0" name="Freeform 19">
                <a:extLst>
                  <a:ext uri="{FF2B5EF4-FFF2-40B4-BE49-F238E27FC236}">
                    <a16:creationId xmlns:a16="http://schemas.microsoft.com/office/drawing/2014/main" id="{8F0D2CFC-3822-4286-956B-BBD242B25EC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1" name="Freeform 20">
                <a:extLst>
                  <a:ext uri="{FF2B5EF4-FFF2-40B4-BE49-F238E27FC236}">
                    <a16:creationId xmlns:a16="http://schemas.microsoft.com/office/drawing/2014/main" id="{641FBFC5-DF19-458C-86A4-BEDD9C6CA92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3" name="Gruppieren 1122">
              <a:extLst>
                <a:ext uri="{FF2B5EF4-FFF2-40B4-BE49-F238E27FC236}">
                  <a16:creationId xmlns:a16="http://schemas.microsoft.com/office/drawing/2014/main" id="{76640340-9D65-4A53-AB67-259DB2172D6E}"/>
                </a:ext>
              </a:extLst>
            </p:cNvPr>
            <p:cNvGrpSpPr>
              <a:grpSpLocks noChangeAspect="1"/>
            </p:cNvGrpSpPr>
            <p:nvPr userDrawn="1"/>
          </p:nvGrpSpPr>
          <p:grpSpPr>
            <a:xfrm>
              <a:off x="2425179" y="2996760"/>
              <a:ext cx="432000" cy="432000"/>
              <a:chOff x="467544" y="2409856"/>
              <a:chExt cx="401638" cy="401635"/>
            </a:xfrm>
          </p:grpSpPr>
          <p:sp>
            <p:nvSpPr>
              <p:cNvPr id="1614" name="Freeform 13">
                <a:extLst>
                  <a:ext uri="{FF2B5EF4-FFF2-40B4-BE49-F238E27FC236}">
                    <a16:creationId xmlns:a16="http://schemas.microsoft.com/office/drawing/2014/main" id="{72B42F4D-F33B-4CE1-95BB-17AAEB4A6C7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5" name="Freeform 18">
                <a:extLst>
                  <a:ext uri="{FF2B5EF4-FFF2-40B4-BE49-F238E27FC236}">
                    <a16:creationId xmlns:a16="http://schemas.microsoft.com/office/drawing/2014/main" id="{BC60C72A-960C-4421-9638-4DB6C57C0EE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6" name="Freeform 19">
                <a:extLst>
                  <a:ext uri="{FF2B5EF4-FFF2-40B4-BE49-F238E27FC236}">
                    <a16:creationId xmlns:a16="http://schemas.microsoft.com/office/drawing/2014/main" id="{45ACA101-2733-451E-A7FF-8E4BC9EABD6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7" name="Freeform 20">
                <a:extLst>
                  <a:ext uri="{FF2B5EF4-FFF2-40B4-BE49-F238E27FC236}">
                    <a16:creationId xmlns:a16="http://schemas.microsoft.com/office/drawing/2014/main" id="{9C2FFAF4-449F-42B3-88A4-764A1AE8D16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4" name="Gruppieren 1123">
              <a:extLst>
                <a:ext uri="{FF2B5EF4-FFF2-40B4-BE49-F238E27FC236}">
                  <a16:creationId xmlns:a16="http://schemas.microsoft.com/office/drawing/2014/main" id="{17F40414-E069-466A-AB67-36E20A581AFF}"/>
                </a:ext>
              </a:extLst>
            </p:cNvPr>
            <p:cNvGrpSpPr>
              <a:grpSpLocks noChangeAspect="1"/>
            </p:cNvGrpSpPr>
            <p:nvPr userDrawn="1"/>
          </p:nvGrpSpPr>
          <p:grpSpPr>
            <a:xfrm>
              <a:off x="1849115" y="2996760"/>
              <a:ext cx="432000" cy="432000"/>
              <a:chOff x="467544" y="2409856"/>
              <a:chExt cx="401638" cy="401635"/>
            </a:xfrm>
          </p:grpSpPr>
          <p:sp>
            <p:nvSpPr>
              <p:cNvPr id="1610" name="Freeform 13">
                <a:extLst>
                  <a:ext uri="{FF2B5EF4-FFF2-40B4-BE49-F238E27FC236}">
                    <a16:creationId xmlns:a16="http://schemas.microsoft.com/office/drawing/2014/main" id="{B601E88D-0B4E-40D1-82F6-70B7F33E45D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1" name="Freeform 18">
                <a:extLst>
                  <a:ext uri="{FF2B5EF4-FFF2-40B4-BE49-F238E27FC236}">
                    <a16:creationId xmlns:a16="http://schemas.microsoft.com/office/drawing/2014/main" id="{4F684543-1B36-446F-8BE8-D2C61051BF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2" name="Freeform 19">
                <a:extLst>
                  <a:ext uri="{FF2B5EF4-FFF2-40B4-BE49-F238E27FC236}">
                    <a16:creationId xmlns:a16="http://schemas.microsoft.com/office/drawing/2014/main" id="{744E7394-CA71-47A0-A8D6-99F8951D1CF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3" name="Freeform 20">
                <a:extLst>
                  <a:ext uri="{FF2B5EF4-FFF2-40B4-BE49-F238E27FC236}">
                    <a16:creationId xmlns:a16="http://schemas.microsoft.com/office/drawing/2014/main" id="{6E4F84AC-15DE-4488-9933-01FA1F7A03F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5" name="Gruppieren 1124">
              <a:extLst>
                <a:ext uri="{FF2B5EF4-FFF2-40B4-BE49-F238E27FC236}">
                  <a16:creationId xmlns:a16="http://schemas.microsoft.com/office/drawing/2014/main" id="{AC1BFD9C-50E4-437B-BA74-9A644469A69E}"/>
                </a:ext>
              </a:extLst>
            </p:cNvPr>
            <p:cNvGrpSpPr>
              <a:grpSpLocks noChangeAspect="1"/>
            </p:cNvGrpSpPr>
            <p:nvPr userDrawn="1"/>
          </p:nvGrpSpPr>
          <p:grpSpPr>
            <a:xfrm>
              <a:off x="1273051" y="2996760"/>
              <a:ext cx="432000" cy="432000"/>
              <a:chOff x="467544" y="2409856"/>
              <a:chExt cx="401638" cy="401635"/>
            </a:xfrm>
          </p:grpSpPr>
          <p:sp>
            <p:nvSpPr>
              <p:cNvPr id="1606" name="Freeform 13">
                <a:extLst>
                  <a:ext uri="{FF2B5EF4-FFF2-40B4-BE49-F238E27FC236}">
                    <a16:creationId xmlns:a16="http://schemas.microsoft.com/office/drawing/2014/main" id="{0A599914-16E0-4698-ADF5-7C608A4B37E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7" name="Freeform 18">
                <a:extLst>
                  <a:ext uri="{FF2B5EF4-FFF2-40B4-BE49-F238E27FC236}">
                    <a16:creationId xmlns:a16="http://schemas.microsoft.com/office/drawing/2014/main" id="{B863E6BF-6128-40CC-B6E2-2D81171322E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8" name="Freeform 19">
                <a:extLst>
                  <a:ext uri="{FF2B5EF4-FFF2-40B4-BE49-F238E27FC236}">
                    <a16:creationId xmlns:a16="http://schemas.microsoft.com/office/drawing/2014/main" id="{2731183D-AAA2-4E04-B629-A94E510EDAD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9" name="Freeform 20">
                <a:extLst>
                  <a:ext uri="{FF2B5EF4-FFF2-40B4-BE49-F238E27FC236}">
                    <a16:creationId xmlns:a16="http://schemas.microsoft.com/office/drawing/2014/main" id="{A9F35EDB-DD28-4CE5-A36B-716BCFA006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6" name="Gruppieren 1125">
              <a:extLst>
                <a:ext uri="{FF2B5EF4-FFF2-40B4-BE49-F238E27FC236}">
                  <a16:creationId xmlns:a16="http://schemas.microsoft.com/office/drawing/2014/main" id="{884AF6C9-05B5-4E93-A227-751FCCF14BD7}"/>
                </a:ext>
              </a:extLst>
            </p:cNvPr>
            <p:cNvGrpSpPr>
              <a:grpSpLocks noChangeAspect="1"/>
            </p:cNvGrpSpPr>
            <p:nvPr userDrawn="1"/>
          </p:nvGrpSpPr>
          <p:grpSpPr>
            <a:xfrm>
              <a:off x="696987" y="2996760"/>
              <a:ext cx="432000" cy="432000"/>
              <a:chOff x="467544" y="2409856"/>
              <a:chExt cx="401638" cy="401635"/>
            </a:xfrm>
          </p:grpSpPr>
          <p:sp>
            <p:nvSpPr>
              <p:cNvPr id="1602" name="Freeform 13">
                <a:extLst>
                  <a:ext uri="{FF2B5EF4-FFF2-40B4-BE49-F238E27FC236}">
                    <a16:creationId xmlns:a16="http://schemas.microsoft.com/office/drawing/2014/main" id="{C47E517A-0EB8-4A7C-8C63-78151FB0060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3" name="Freeform 18">
                <a:extLst>
                  <a:ext uri="{FF2B5EF4-FFF2-40B4-BE49-F238E27FC236}">
                    <a16:creationId xmlns:a16="http://schemas.microsoft.com/office/drawing/2014/main" id="{9A5376CD-A8A7-42BE-8A2B-F05E5629E28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4" name="Freeform 19">
                <a:extLst>
                  <a:ext uri="{FF2B5EF4-FFF2-40B4-BE49-F238E27FC236}">
                    <a16:creationId xmlns:a16="http://schemas.microsoft.com/office/drawing/2014/main" id="{744B7AEC-7915-4FAB-B527-31C26DBCE53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5" name="Freeform 20">
                <a:extLst>
                  <a:ext uri="{FF2B5EF4-FFF2-40B4-BE49-F238E27FC236}">
                    <a16:creationId xmlns:a16="http://schemas.microsoft.com/office/drawing/2014/main" id="{44D4A0F4-E06A-4F36-8747-48B51AD948F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7" name="Gruppieren 1126">
              <a:extLst>
                <a:ext uri="{FF2B5EF4-FFF2-40B4-BE49-F238E27FC236}">
                  <a16:creationId xmlns:a16="http://schemas.microsoft.com/office/drawing/2014/main" id="{C655CD00-F400-4B6A-AE7F-A0BB0B53BD78}"/>
                </a:ext>
              </a:extLst>
            </p:cNvPr>
            <p:cNvGrpSpPr>
              <a:grpSpLocks noChangeAspect="1"/>
            </p:cNvGrpSpPr>
            <p:nvPr userDrawn="1"/>
          </p:nvGrpSpPr>
          <p:grpSpPr>
            <a:xfrm>
              <a:off x="5881563" y="3572872"/>
              <a:ext cx="432000" cy="432000"/>
              <a:chOff x="467544" y="2409856"/>
              <a:chExt cx="401638" cy="401635"/>
            </a:xfrm>
          </p:grpSpPr>
          <p:sp>
            <p:nvSpPr>
              <p:cNvPr id="1598" name="Freeform 13">
                <a:extLst>
                  <a:ext uri="{FF2B5EF4-FFF2-40B4-BE49-F238E27FC236}">
                    <a16:creationId xmlns:a16="http://schemas.microsoft.com/office/drawing/2014/main" id="{66D6E2C6-ACE9-477B-BA79-629D63CF93B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9" name="Freeform 18">
                <a:extLst>
                  <a:ext uri="{FF2B5EF4-FFF2-40B4-BE49-F238E27FC236}">
                    <a16:creationId xmlns:a16="http://schemas.microsoft.com/office/drawing/2014/main" id="{29259D7C-A88D-4A54-AF10-C4D031B4F82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0" name="Freeform 19">
                <a:extLst>
                  <a:ext uri="{FF2B5EF4-FFF2-40B4-BE49-F238E27FC236}">
                    <a16:creationId xmlns:a16="http://schemas.microsoft.com/office/drawing/2014/main" id="{FE377652-12D0-40FB-A89A-B3E23BD9274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1" name="Freeform 20">
                <a:extLst>
                  <a:ext uri="{FF2B5EF4-FFF2-40B4-BE49-F238E27FC236}">
                    <a16:creationId xmlns:a16="http://schemas.microsoft.com/office/drawing/2014/main" id="{C2749AF7-4DD3-4C92-9BAA-B40B60CFD9A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8" name="Gruppieren 1127">
              <a:extLst>
                <a:ext uri="{FF2B5EF4-FFF2-40B4-BE49-F238E27FC236}">
                  <a16:creationId xmlns:a16="http://schemas.microsoft.com/office/drawing/2014/main" id="{75788CFE-C2B3-4811-B298-ABE4A7190EC6}"/>
                </a:ext>
              </a:extLst>
            </p:cNvPr>
            <p:cNvGrpSpPr>
              <a:grpSpLocks noChangeAspect="1"/>
            </p:cNvGrpSpPr>
            <p:nvPr userDrawn="1"/>
          </p:nvGrpSpPr>
          <p:grpSpPr>
            <a:xfrm>
              <a:off x="6457675" y="3572872"/>
              <a:ext cx="432000" cy="432000"/>
              <a:chOff x="467544" y="2409856"/>
              <a:chExt cx="401638" cy="401635"/>
            </a:xfrm>
          </p:grpSpPr>
          <p:sp>
            <p:nvSpPr>
              <p:cNvPr id="1594" name="Freeform 13">
                <a:extLst>
                  <a:ext uri="{FF2B5EF4-FFF2-40B4-BE49-F238E27FC236}">
                    <a16:creationId xmlns:a16="http://schemas.microsoft.com/office/drawing/2014/main" id="{E1A4C1E7-12A4-4C6B-834A-4106A9CEB2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5" name="Freeform 18">
                <a:extLst>
                  <a:ext uri="{FF2B5EF4-FFF2-40B4-BE49-F238E27FC236}">
                    <a16:creationId xmlns:a16="http://schemas.microsoft.com/office/drawing/2014/main" id="{5226BA63-7A90-44C8-93FC-453575F2637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6" name="Freeform 19">
                <a:extLst>
                  <a:ext uri="{FF2B5EF4-FFF2-40B4-BE49-F238E27FC236}">
                    <a16:creationId xmlns:a16="http://schemas.microsoft.com/office/drawing/2014/main" id="{25899D47-EC2C-4390-9302-ED1D3EED5FB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7" name="Freeform 20">
                <a:extLst>
                  <a:ext uri="{FF2B5EF4-FFF2-40B4-BE49-F238E27FC236}">
                    <a16:creationId xmlns:a16="http://schemas.microsoft.com/office/drawing/2014/main" id="{2D3D44E7-8D66-4502-81A6-AF64756F0D9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9" name="Gruppieren 1128">
              <a:extLst>
                <a:ext uri="{FF2B5EF4-FFF2-40B4-BE49-F238E27FC236}">
                  <a16:creationId xmlns:a16="http://schemas.microsoft.com/office/drawing/2014/main" id="{F86A287C-CFEF-451C-9D9F-A2914511B05F}"/>
                </a:ext>
              </a:extLst>
            </p:cNvPr>
            <p:cNvGrpSpPr>
              <a:grpSpLocks noChangeAspect="1"/>
            </p:cNvGrpSpPr>
            <p:nvPr userDrawn="1"/>
          </p:nvGrpSpPr>
          <p:grpSpPr>
            <a:xfrm>
              <a:off x="7033739" y="3572872"/>
              <a:ext cx="432000" cy="432000"/>
              <a:chOff x="467544" y="2409856"/>
              <a:chExt cx="401638" cy="401635"/>
            </a:xfrm>
          </p:grpSpPr>
          <p:sp>
            <p:nvSpPr>
              <p:cNvPr id="1590" name="Freeform 13">
                <a:extLst>
                  <a:ext uri="{FF2B5EF4-FFF2-40B4-BE49-F238E27FC236}">
                    <a16:creationId xmlns:a16="http://schemas.microsoft.com/office/drawing/2014/main" id="{89D98579-D60C-4201-ACA7-F3813969A69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1" name="Freeform 18">
                <a:extLst>
                  <a:ext uri="{FF2B5EF4-FFF2-40B4-BE49-F238E27FC236}">
                    <a16:creationId xmlns:a16="http://schemas.microsoft.com/office/drawing/2014/main" id="{6868BCF1-1AC0-4A86-8255-C121B10CDC0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2" name="Freeform 19">
                <a:extLst>
                  <a:ext uri="{FF2B5EF4-FFF2-40B4-BE49-F238E27FC236}">
                    <a16:creationId xmlns:a16="http://schemas.microsoft.com/office/drawing/2014/main" id="{4D486D3E-FD50-45A1-8025-6BF3F8AEBF0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3" name="Freeform 20">
                <a:extLst>
                  <a:ext uri="{FF2B5EF4-FFF2-40B4-BE49-F238E27FC236}">
                    <a16:creationId xmlns:a16="http://schemas.microsoft.com/office/drawing/2014/main" id="{3463FD2B-E63C-49A4-A947-85A976DDD99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0" name="Gruppieren 1129">
              <a:extLst>
                <a:ext uri="{FF2B5EF4-FFF2-40B4-BE49-F238E27FC236}">
                  <a16:creationId xmlns:a16="http://schemas.microsoft.com/office/drawing/2014/main" id="{24635D73-FB96-4C2A-8A02-5E2D780B93AE}"/>
                </a:ext>
              </a:extLst>
            </p:cNvPr>
            <p:cNvGrpSpPr>
              <a:grpSpLocks noChangeAspect="1"/>
            </p:cNvGrpSpPr>
            <p:nvPr userDrawn="1"/>
          </p:nvGrpSpPr>
          <p:grpSpPr>
            <a:xfrm>
              <a:off x="7609803" y="3572872"/>
              <a:ext cx="432000" cy="432000"/>
              <a:chOff x="467544" y="2409856"/>
              <a:chExt cx="401638" cy="401635"/>
            </a:xfrm>
          </p:grpSpPr>
          <p:sp>
            <p:nvSpPr>
              <p:cNvPr id="1586" name="Freeform 13">
                <a:extLst>
                  <a:ext uri="{FF2B5EF4-FFF2-40B4-BE49-F238E27FC236}">
                    <a16:creationId xmlns:a16="http://schemas.microsoft.com/office/drawing/2014/main" id="{BF7A99D1-D1E0-4B2D-AD0A-F7D190D5503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7" name="Freeform 18">
                <a:extLst>
                  <a:ext uri="{FF2B5EF4-FFF2-40B4-BE49-F238E27FC236}">
                    <a16:creationId xmlns:a16="http://schemas.microsoft.com/office/drawing/2014/main" id="{6BC99F8B-9256-4A80-A3EF-B3387020D9A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8" name="Freeform 19">
                <a:extLst>
                  <a:ext uri="{FF2B5EF4-FFF2-40B4-BE49-F238E27FC236}">
                    <a16:creationId xmlns:a16="http://schemas.microsoft.com/office/drawing/2014/main" id="{3A2DEAA6-B760-4FFA-A755-2567044DA4C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9" name="Freeform 20">
                <a:extLst>
                  <a:ext uri="{FF2B5EF4-FFF2-40B4-BE49-F238E27FC236}">
                    <a16:creationId xmlns:a16="http://schemas.microsoft.com/office/drawing/2014/main" id="{FC2C34E5-F89D-422E-A091-9524F1D13B9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1" name="Gruppieren 1130">
              <a:extLst>
                <a:ext uri="{FF2B5EF4-FFF2-40B4-BE49-F238E27FC236}">
                  <a16:creationId xmlns:a16="http://schemas.microsoft.com/office/drawing/2014/main" id="{99E6C7F1-C7C2-4E9B-A04D-5552020CA5F6}"/>
                </a:ext>
              </a:extLst>
            </p:cNvPr>
            <p:cNvGrpSpPr>
              <a:grpSpLocks noChangeAspect="1"/>
            </p:cNvGrpSpPr>
            <p:nvPr userDrawn="1"/>
          </p:nvGrpSpPr>
          <p:grpSpPr>
            <a:xfrm>
              <a:off x="8185867" y="3572872"/>
              <a:ext cx="432000" cy="432000"/>
              <a:chOff x="467544" y="2409856"/>
              <a:chExt cx="401638" cy="401635"/>
            </a:xfrm>
          </p:grpSpPr>
          <p:sp>
            <p:nvSpPr>
              <p:cNvPr id="1582" name="Freeform 13">
                <a:extLst>
                  <a:ext uri="{FF2B5EF4-FFF2-40B4-BE49-F238E27FC236}">
                    <a16:creationId xmlns:a16="http://schemas.microsoft.com/office/drawing/2014/main" id="{99D03F72-7984-4D5D-A534-5D1C931AD65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3" name="Freeform 18">
                <a:extLst>
                  <a:ext uri="{FF2B5EF4-FFF2-40B4-BE49-F238E27FC236}">
                    <a16:creationId xmlns:a16="http://schemas.microsoft.com/office/drawing/2014/main" id="{28E8FC62-46A5-44F5-A1C1-2081BD4D133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4" name="Freeform 19">
                <a:extLst>
                  <a:ext uri="{FF2B5EF4-FFF2-40B4-BE49-F238E27FC236}">
                    <a16:creationId xmlns:a16="http://schemas.microsoft.com/office/drawing/2014/main" id="{AF8DAF64-3439-49F7-ADE6-5698D131B3D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5" name="Freeform 20">
                <a:extLst>
                  <a:ext uri="{FF2B5EF4-FFF2-40B4-BE49-F238E27FC236}">
                    <a16:creationId xmlns:a16="http://schemas.microsoft.com/office/drawing/2014/main" id="{9FD9FB6E-D788-4D12-AEA4-CFC1AE4310F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2" name="Gruppieren 1131">
              <a:extLst>
                <a:ext uri="{FF2B5EF4-FFF2-40B4-BE49-F238E27FC236}">
                  <a16:creationId xmlns:a16="http://schemas.microsoft.com/office/drawing/2014/main" id="{D051F322-B0F5-4E4E-9B03-55263DE6046B}"/>
                </a:ext>
              </a:extLst>
            </p:cNvPr>
            <p:cNvGrpSpPr>
              <a:grpSpLocks noChangeAspect="1"/>
            </p:cNvGrpSpPr>
            <p:nvPr userDrawn="1"/>
          </p:nvGrpSpPr>
          <p:grpSpPr>
            <a:xfrm>
              <a:off x="8761931" y="3572872"/>
              <a:ext cx="432000" cy="432000"/>
              <a:chOff x="467544" y="2409856"/>
              <a:chExt cx="401638" cy="401635"/>
            </a:xfrm>
          </p:grpSpPr>
          <p:sp>
            <p:nvSpPr>
              <p:cNvPr id="1578" name="Freeform 13">
                <a:extLst>
                  <a:ext uri="{FF2B5EF4-FFF2-40B4-BE49-F238E27FC236}">
                    <a16:creationId xmlns:a16="http://schemas.microsoft.com/office/drawing/2014/main" id="{2218663A-71E8-40B7-AC1B-700BE713A5A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9" name="Freeform 18">
                <a:extLst>
                  <a:ext uri="{FF2B5EF4-FFF2-40B4-BE49-F238E27FC236}">
                    <a16:creationId xmlns:a16="http://schemas.microsoft.com/office/drawing/2014/main" id="{8E7B7BC3-94EC-4073-BA57-5B4AA06A18E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0" name="Freeform 19">
                <a:extLst>
                  <a:ext uri="{FF2B5EF4-FFF2-40B4-BE49-F238E27FC236}">
                    <a16:creationId xmlns:a16="http://schemas.microsoft.com/office/drawing/2014/main" id="{11517427-5F4E-425D-83A1-CCE38EB7710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1" name="Freeform 20">
                <a:extLst>
                  <a:ext uri="{FF2B5EF4-FFF2-40B4-BE49-F238E27FC236}">
                    <a16:creationId xmlns:a16="http://schemas.microsoft.com/office/drawing/2014/main" id="{F136B415-428D-4AF8-9E58-7C14CA598BA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3" name="Gruppieren 1132">
              <a:extLst>
                <a:ext uri="{FF2B5EF4-FFF2-40B4-BE49-F238E27FC236}">
                  <a16:creationId xmlns:a16="http://schemas.microsoft.com/office/drawing/2014/main" id="{10AF0CFA-5507-4B68-A281-C8EED688F7B8}"/>
                </a:ext>
              </a:extLst>
            </p:cNvPr>
            <p:cNvGrpSpPr>
              <a:grpSpLocks noChangeAspect="1"/>
            </p:cNvGrpSpPr>
            <p:nvPr userDrawn="1"/>
          </p:nvGrpSpPr>
          <p:grpSpPr>
            <a:xfrm>
              <a:off x="9337995" y="3572872"/>
              <a:ext cx="432000" cy="432000"/>
              <a:chOff x="467544" y="2409856"/>
              <a:chExt cx="401638" cy="401635"/>
            </a:xfrm>
          </p:grpSpPr>
          <p:sp>
            <p:nvSpPr>
              <p:cNvPr id="1574" name="Freeform 13">
                <a:extLst>
                  <a:ext uri="{FF2B5EF4-FFF2-40B4-BE49-F238E27FC236}">
                    <a16:creationId xmlns:a16="http://schemas.microsoft.com/office/drawing/2014/main" id="{20ABDF18-827C-42E1-90B6-29976C596D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5" name="Freeform 18">
                <a:extLst>
                  <a:ext uri="{FF2B5EF4-FFF2-40B4-BE49-F238E27FC236}">
                    <a16:creationId xmlns:a16="http://schemas.microsoft.com/office/drawing/2014/main" id="{DB25402D-7EFF-4C1D-80A5-0475F6925F6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6" name="Freeform 19">
                <a:extLst>
                  <a:ext uri="{FF2B5EF4-FFF2-40B4-BE49-F238E27FC236}">
                    <a16:creationId xmlns:a16="http://schemas.microsoft.com/office/drawing/2014/main" id="{B4CC195E-0C0A-4845-ADA4-E4A55C11218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7" name="Freeform 20">
                <a:extLst>
                  <a:ext uri="{FF2B5EF4-FFF2-40B4-BE49-F238E27FC236}">
                    <a16:creationId xmlns:a16="http://schemas.microsoft.com/office/drawing/2014/main" id="{5670CFBB-3581-427E-BD1C-8E305BF50AF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4" name="Gruppieren 1133">
              <a:extLst>
                <a:ext uri="{FF2B5EF4-FFF2-40B4-BE49-F238E27FC236}">
                  <a16:creationId xmlns:a16="http://schemas.microsoft.com/office/drawing/2014/main" id="{63123FFB-47F2-4E20-AD55-A0B6902AB420}"/>
                </a:ext>
              </a:extLst>
            </p:cNvPr>
            <p:cNvGrpSpPr>
              <a:grpSpLocks noChangeAspect="1"/>
            </p:cNvGrpSpPr>
            <p:nvPr userDrawn="1"/>
          </p:nvGrpSpPr>
          <p:grpSpPr>
            <a:xfrm>
              <a:off x="9914059" y="3572872"/>
              <a:ext cx="432000" cy="432000"/>
              <a:chOff x="467544" y="2409856"/>
              <a:chExt cx="401638" cy="401635"/>
            </a:xfrm>
          </p:grpSpPr>
          <p:sp>
            <p:nvSpPr>
              <p:cNvPr id="1570" name="Freeform 13">
                <a:extLst>
                  <a:ext uri="{FF2B5EF4-FFF2-40B4-BE49-F238E27FC236}">
                    <a16:creationId xmlns:a16="http://schemas.microsoft.com/office/drawing/2014/main" id="{0F7D34E1-98D1-4881-8A42-8A92F5EB8A5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1" name="Freeform 18">
                <a:extLst>
                  <a:ext uri="{FF2B5EF4-FFF2-40B4-BE49-F238E27FC236}">
                    <a16:creationId xmlns:a16="http://schemas.microsoft.com/office/drawing/2014/main" id="{1972E96B-6AE4-42C9-8491-8AE5B65555B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2" name="Freeform 19">
                <a:extLst>
                  <a:ext uri="{FF2B5EF4-FFF2-40B4-BE49-F238E27FC236}">
                    <a16:creationId xmlns:a16="http://schemas.microsoft.com/office/drawing/2014/main" id="{A987E222-B012-45E8-BE14-2EDDE7D97EA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3" name="Freeform 20">
                <a:extLst>
                  <a:ext uri="{FF2B5EF4-FFF2-40B4-BE49-F238E27FC236}">
                    <a16:creationId xmlns:a16="http://schemas.microsoft.com/office/drawing/2014/main" id="{B37D8619-44C3-4FEE-8A9D-BA0843FA98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5" name="Gruppieren 1134">
              <a:extLst>
                <a:ext uri="{FF2B5EF4-FFF2-40B4-BE49-F238E27FC236}">
                  <a16:creationId xmlns:a16="http://schemas.microsoft.com/office/drawing/2014/main" id="{27C9CE2F-616A-4521-9D59-5CB00D9F2119}"/>
                </a:ext>
              </a:extLst>
            </p:cNvPr>
            <p:cNvGrpSpPr>
              <a:grpSpLocks noChangeAspect="1"/>
            </p:cNvGrpSpPr>
            <p:nvPr userDrawn="1"/>
          </p:nvGrpSpPr>
          <p:grpSpPr>
            <a:xfrm>
              <a:off x="10490123" y="3572872"/>
              <a:ext cx="432000" cy="432000"/>
              <a:chOff x="467544" y="2409856"/>
              <a:chExt cx="401638" cy="401635"/>
            </a:xfrm>
          </p:grpSpPr>
          <p:sp>
            <p:nvSpPr>
              <p:cNvPr id="1566" name="Freeform 13">
                <a:extLst>
                  <a:ext uri="{FF2B5EF4-FFF2-40B4-BE49-F238E27FC236}">
                    <a16:creationId xmlns:a16="http://schemas.microsoft.com/office/drawing/2014/main" id="{6CCCC957-6627-4868-B5B9-D06228A1CCB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7" name="Freeform 18">
                <a:extLst>
                  <a:ext uri="{FF2B5EF4-FFF2-40B4-BE49-F238E27FC236}">
                    <a16:creationId xmlns:a16="http://schemas.microsoft.com/office/drawing/2014/main" id="{EB31673C-06AD-472B-82FC-BD2293F702F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8" name="Freeform 19">
                <a:extLst>
                  <a:ext uri="{FF2B5EF4-FFF2-40B4-BE49-F238E27FC236}">
                    <a16:creationId xmlns:a16="http://schemas.microsoft.com/office/drawing/2014/main" id="{33111BE7-A6BF-4BC9-B923-D1AB83817DB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9" name="Freeform 20">
                <a:extLst>
                  <a:ext uri="{FF2B5EF4-FFF2-40B4-BE49-F238E27FC236}">
                    <a16:creationId xmlns:a16="http://schemas.microsoft.com/office/drawing/2014/main" id="{26035448-E4B7-4C55-8687-5424826FDC5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6" name="Gruppieren 1135">
              <a:extLst>
                <a:ext uri="{FF2B5EF4-FFF2-40B4-BE49-F238E27FC236}">
                  <a16:creationId xmlns:a16="http://schemas.microsoft.com/office/drawing/2014/main" id="{BE43E60B-1168-4F18-AA76-966F4A7497E7}"/>
                </a:ext>
              </a:extLst>
            </p:cNvPr>
            <p:cNvGrpSpPr>
              <a:grpSpLocks noChangeAspect="1"/>
            </p:cNvGrpSpPr>
            <p:nvPr userDrawn="1"/>
          </p:nvGrpSpPr>
          <p:grpSpPr>
            <a:xfrm>
              <a:off x="11066187" y="3572872"/>
              <a:ext cx="432000" cy="432000"/>
              <a:chOff x="467544" y="2409856"/>
              <a:chExt cx="401638" cy="401635"/>
            </a:xfrm>
          </p:grpSpPr>
          <p:sp>
            <p:nvSpPr>
              <p:cNvPr id="1562" name="Freeform 13">
                <a:extLst>
                  <a:ext uri="{FF2B5EF4-FFF2-40B4-BE49-F238E27FC236}">
                    <a16:creationId xmlns:a16="http://schemas.microsoft.com/office/drawing/2014/main" id="{4806623F-9988-4A2B-B46A-F3F8908A85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3" name="Freeform 18">
                <a:extLst>
                  <a:ext uri="{FF2B5EF4-FFF2-40B4-BE49-F238E27FC236}">
                    <a16:creationId xmlns:a16="http://schemas.microsoft.com/office/drawing/2014/main" id="{D295D532-1974-4251-8B3C-BCABE1F751C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4" name="Freeform 19">
                <a:extLst>
                  <a:ext uri="{FF2B5EF4-FFF2-40B4-BE49-F238E27FC236}">
                    <a16:creationId xmlns:a16="http://schemas.microsoft.com/office/drawing/2014/main" id="{2E2657A3-9D2D-47D8-B0AA-814CF3B55EC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5" name="Freeform 20">
                <a:extLst>
                  <a:ext uri="{FF2B5EF4-FFF2-40B4-BE49-F238E27FC236}">
                    <a16:creationId xmlns:a16="http://schemas.microsoft.com/office/drawing/2014/main" id="{C364A4F5-5E27-41F3-910F-DD2A14AA1F3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7" name="Gruppieren 1136">
              <a:extLst>
                <a:ext uri="{FF2B5EF4-FFF2-40B4-BE49-F238E27FC236}">
                  <a16:creationId xmlns:a16="http://schemas.microsoft.com/office/drawing/2014/main" id="{0953C0F8-9CA7-42EC-B6D8-80A117C57553}"/>
                </a:ext>
              </a:extLst>
            </p:cNvPr>
            <p:cNvGrpSpPr>
              <a:grpSpLocks noChangeAspect="1"/>
            </p:cNvGrpSpPr>
            <p:nvPr userDrawn="1"/>
          </p:nvGrpSpPr>
          <p:grpSpPr>
            <a:xfrm>
              <a:off x="5305499" y="3572872"/>
              <a:ext cx="432000" cy="432000"/>
              <a:chOff x="467544" y="2409856"/>
              <a:chExt cx="401638" cy="401635"/>
            </a:xfrm>
          </p:grpSpPr>
          <p:sp>
            <p:nvSpPr>
              <p:cNvPr id="1558" name="Freeform 13">
                <a:extLst>
                  <a:ext uri="{FF2B5EF4-FFF2-40B4-BE49-F238E27FC236}">
                    <a16:creationId xmlns:a16="http://schemas.microsoft.com/office/drawing/2014/main" id="{D6D13969-FE63-4A6B-9FB0-0DFDF90CCAC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9" name="Freeform 18">
                <a:extLst>
                  <a:ext uri="{FF2B5EF4-FFF2-40B4-BE49-F238E27FC236}">
                    <a16:creationId xmlns:a16="http://schemas.microsoft.com/office/drawing/2014/main" id="{63F353FB-AE60-4CA9-94D1-F6EFCA43E48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0" name="Freeform 19">
                <a:extLst>
                  <a:ext uri="{FF2B5EF4-FFF2-40B4-BE49-F238E27FC236}">
                    <a16:creationId xmlns:a16="http://schemas.microsoft.com/office/drawing/2014/main" id="{4C75AB3D-B151-4579-A914-649CA60DF6E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1" name="Freeform 20">
                <a:extLst>
                  <a:ext uri="{FF2B5EF4-FFF2-40B4-BE49-F238E27FC236}">
                    <a16:creationId xmlns:a16="http://schemas.microsoft.com/office/drawing/2014/main" id="{EBF79BA1-68C4-43FC-9C62-DCEC2A1C863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8" name="Gruppieren 1137">
              <a:extLst>
                <a:ext uri="{FF2B5EF4-FFF2-40B4-BE49-F238E27FC236}">
                  <a16:creationId xmlns:a16="http://schemas.microsoft.com/office/drawing/2014/main" id="{C9AFA617-BC1E-464E-9E85-7F239C1B329B}"/>
                </a:ext>
              </a:extLst>
            </p:cNvPr>
            <p:cNvGrpSpPr>
              <a:grpSpLocks noChangeAspect="1"/>
            </p:cNvGrpSpPr>
            <p:nvPr userDrawn="1"/>
          </p:nvGrpSpPr>
          <p:grpSpPr>
            <a:xfrm>
              <a:off x="4729435" y="3572872"/>
              <a:ext cx="432000" cy="432000"/>
              <a:chOff x="467544" y="2409856"/>
              <a:chExt cx="401638" cy="401635"/>
            </a:xfrm>
          </p:grpSpPr>
          <p:sp>
            <p:nvSpPr>
              <p:cNvPr id="1554" name="Freeform 13">
                <a:extLst>
                  <a:ext uri="{FF2B5EF4-FFF2-40B4-BE49-F238E27FC236}">
                    <a16:creationId xmlns:a16="http://schemas.microsoft.com/office/drawing/2014/main" id="{68BACB17-9701-4BF3-ADAF-74E40DB3EA4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5" name="Freeform 18">
                <a:extLst>
                  <a:ext uri="{FF2B5EF4-FFF2-40B4-BE49-F238E27FC236}">
                    <a16:creationId xmlns:a16="http://schemas.microsoft.com/office/drawing/2014/main" id="{08A6440B-CFEA-40CE-AC73-997942ECC76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6" name="Freeform 19">
                <a:extLst>
                  <a:ext uri="{FF2B5EF4-FFF2-40B4-BE49-F238E27FC236}">
                    <a16:creationId xmlns:a16="http://schemas.microsoft.com/office/drawing/2014/main" id="{E2B5D718-C293-421D-8009-F88B274B0A3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7" name="Freeform 20">
                <a:extLst>
                  <a:ext uri="{FF2B5EF4-FFF2-40B4-BE49-F238E27FC236}">
                    <a16:creationId xmlns:a16="http://schemas.microsoft.com/office/drawing/2014/main" id="{36411DC2-04CC-4C80-91EB-0CA0C440498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9" name="Gruppieren 1138">
              <a:extLst>
                <a:ext uri="{FF2B5EF4-FFF2-40B4-BE49-F238E27FC236}">
                  <a16:creationId xmlns:a16="http://schemas.microsoft.com/office/drawing/2014/main" id="{EDB7E5CE-E81E-4D46-8C76-EFA53FE86BED}"/>
                </a:ext>
              </a:extLst>
            </p:cNvPr>
            <p:cNvGrpSpPr>
              <a:grpSpLocks noChangeAspect="1"/>
            </p:cNvGrpSpPr>
            <p:nvPr userDrawn="1"/>
          </p:nvGrpSpPr>
          <p:grpSpPr>
            <a:xfrm>
              <a:off x="4153371" y="3572872"/>
              <a:ext cx="432000" cy="432000"/>
              <a:chOff x="467544" y="2409856"/>
              <a:chExt cx="401638" cy="401635"/>
            </a:xfrm>
          </p:grpSpPr>
          <p:sp>
            <p:nvSpPr>
              <p:cNvPr id="1550" name="Freeform 13">
                <a:extLst>
                  <a:ext uri="{FF2B5EF4-FFF2-40B4-BE49-F238E27FC236}">
                    <a16:creationId xmlns:a16="http://schemas.microsoft.com/office/drawing/2014/main" id="{632D576B-CC37-42BF-96EF-5F5C2347935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1" name="Freeform 18">
                <a:extLst>
                  <a:ext uri="{FF2B5EF4-FFF2-40B4-BE49-F238E27FC236}">
                    <a16:creationId xmlns:a16="http://schemas.microsoft.com/office/drawing/2014/main" id="{39DEF66E-5CCB-4CFC-9288-39FC72C4D12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2" name="Freeform 19">
                <a:extLst>
                  <a:ext uri="{FF2B5EF4-FFF2-40B4-BE49-F238E27FC236}">
                    <a16:creationId xmlns:a16="http://schemas.microsoft.com/office/drawing/2014/main" id="{62E921CE-6522-4E2D-8E32-3BDF8E63E04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3" name="Freeform 20">
                <a:extLst>
                  <a:ext uri="{FF2B5EF4-FFF2-40B4-BE49-F238E27FC236}">
                    <a16:creationId xmlns:a16="http://schemas.microsoft.com/office/drawing/2014/main" id="{ABB40352-EAD2-472F-BACD-5AD1BD1E617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0" name="Gruppieren 1139">
              <a:extLst>
                <a:ext uri="{FF2B5EF4-FFF2-40B4-BE49-F238E27FC236}">
                  <a16:creationId xmlns:a16="http://schemas.microsoft.com/office/drawing/2014/main" id="{7DF0C0B1-6525-429A-801B-57D9BE9C525B}"/>
                </a:ext>
              </a:extLst>
            </p:cNvPr>
            <p:cNvGrpSpPr>
              <a:grpSpLocks noChangeAspect="1"/>
            </p:cNvGrpSpPr>
            <p:nvPr userDrawn="1"/>
          </p:nvGrpSpPr>
          <p:grpSpPr>
            <a:xfrm>
              <a:off x="3577307" y="3572872"/>
              <a:ext cx="432000" cy="432000"/>
              <a:chOff x="467544" y="2409856"/>
              <a:chExt cx="401638" cy="401635"/>
            </a:xfrm>
          </p:grpSpPr>
          <p:sp>
            <p:nvSpPr>
              <p:cNvPr id="1546" name="Freeform 13">
                <a:extLst>
                  <a:ext uri="{FF2B5EF4-FFF2-40B4-BE49-F238E27FC236}">
                    <a16:creationId xmlns:a16="http://schemas.microsoft.com/office/drawing/2014/main" id="{D17FD9BD-B4CB-48E1-ADEC-C450E97BA24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7" name="Freeform 18">
                <a:extLst>
                  <a:ext uri="{FF2B5EF4-FFF2-40B4-BE49-F238E27FC236}">
                    <a16:creationId xmlns:a16="http://schemas.microsoft.com/office/drawing/2014/main" id="{7998A49A-9B3C-4AE5-BE0F-2A4F6FAC009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8" name="Freeform 19">
                <a:extLst>
                  <a:ext uri="{FF2B5EF4-FFF2-40B4-BE49-F238E27FC236}">
                    <a16:creationId xmlns:a16="http://schemas.microsoft.com/office/drawing/2014/main" id="{CF5B362B-21AE-4052-9393-8FB17ED990A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9" name="Freeform 20">
                <a:extLst>
                  <a:ext uri="{FF2B5EF4-FFF2-40B4-BE49-F238E27FC236}">
                    <a16:creationId xmlns:a16="http://schemas.microsoft.com/office/drawing/2014/main" id="{1FE08640-18C1-4401-9755-BD834AD09FF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1" name="Gruppieren 1140">
              <a:extLst>
                <a:ext uri="{FF2B5EF4-FFF2-40B4-BE49-F238E27FC236}">
                  <a16:creationId xmlns:a16="http://schemas.microsoft.com/office/drawing/2014/main" id="{37CAA1E9-0EB6-4033-AB70-523B076B6712}"/>
                </a:ext>
              </a:extLst>
            </p:cNvPr>
            <p:cNvGrpSpPr>
              <a:grpSpLocks noChangeAspect="1"/>
            </p:cNvGrpSpPr>
            <p:nvPr userDrawn="1"/>
          </p:nvGrpSpPr>
          <p:grpSpPr>
            <a:xfrm>
              <a:off x="3001243" y="3572872"/>
              <a:ext cx="432000" cy="432000"/>
              <a:chOff x="467544" y="2409856"/>
              <a:chExt cx="401638" cy="401635"/>
            </a:xfrm>
          </p:grpSpPr>
          <p:sp>
            <p:nvSpPr>
              <p:cNvPr id="1542" name="Freeform 13">
                <a:extLst>
                  <a:ext uri="{FF2B5EF4-FFF2-40B4-BE49-F238E27FC236}">
                    <a16:creationId xmlns:a16="http://schemas.microsoft.com/office/drawing/2014/main" id="{AA708BED-B731-4149-96EA-67721F4524B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3" name="Freeform 18">
                <a:extLst>
                  <a:ext uri="{FF2B5EF4-FFF2-40B4-BE49-F238E27FC236}">
                    <a16:creationId xmlns:a16="http://schemas.microsoft.com/office/drawing/2014/main" id="{3C1F9B0D-577C-4223-8321-FE4B454CF53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4" name="Freeform 19">
                <a:extLst>
                  <a:ext uri="{FF2B5EF4-FFF2-40B4-BE49-F238E27FC236}">
                    <a16:creationId xmlns:a16="http://schemas.microsoft.com/office/drawing/2014/main" id="{0DC2AF38-D9E6-4178-A0FE-302230428C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5" name="Freeform 20">
                <a:extLst>
                  <a:ext uri="{FF2B5EF4-FFF2-40B4-BE49-F238E27FC236}">
                    <a16:creationId xmlns:a16="http://schemas.microsoft.com/office/drawing/2014/main" id="{26C6CA69-1900-49FB-90AB-E7022EDE6DF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2" name="Gruppieren 1141">
              <a:extLst>
                <a:ext uri="{FF2B5EF4-FFF2-40B4-BE49-F238E27FC236}">
                  <a16:creationId xmlns:a16="http://schemas.microsoft.com/office/drawing/2014/main" id="{A0CB1661-3115-4137-8405-D602CE13191D}"/>
                </a:ext>
              </a:extLst>
            </p:cNvPr>
            <p:cNvGrpSpPr>
              <a:grpSpLocks noChangeAspect="1"/>
            </p:cNvGrpSpPr>
            <p:nvPr userDrawn="1"/>
          </p:nvGrpSpPr>
          <p:grpSpPr>
            <a:xfrm>
              <a:off x="2425179" y="3572872"/>
              <a:ext cx="432000" cy="432000"/>
              <a:chOff x="467544" y="2409856"/>
              <a:chExt cx="401638" cy="401635"/>
            </a:xfrm>
          </p:grpSpPr>
          <p:sp>
            <p:nvSpPr>
              <p:cNvPr id="1538" name="Freeform 13">
                <a:extLst>
                  <a:ext uri="{FF2B5EF4-FFF2-40B4-BE49-F238E27FC236}">
                    <a16:creationId xmlns:a16="http://schemas.microsoft.com/office/drawing/2014/main" id="{476EB5A4-8A87-42C8-BFBA-396686B27B9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9" name="Freeform 18">
                <a:extLst>
                  <a:ext uri="{FF2B5EF4-FFF2-40B4-BE49-F238E27FC236}">
                    <a16:creationId xmlns:a16="http://schemas.microsoft.com/office/drawing/2014/main" id="{2E83F377-8C13-42D4-B2E7-9E87C520ACC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0" name="Freeform 19">
                <a:extLst>
                  <a:ext uri="{FF2B5EF4-FFF2-40B4-BE49-F238E27FC236}">
                    <a16:creationId xmlns:a16="http://schemas.microsoft.com/office/drawing/2014/main" id="{C29763C3-997F-4F8C-9E84-F61CB8EB20A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1" name="Freeform 20">
                <a:extLst>
                  <a:ext uri="{FF2B5EF4-FFF2-40B4-BE49-F238E27FC236}">
                    <a16:creationId xmlns:a16="http://schemas.microsoft.com/office/drawing/2014/main" id="{4BCB29FB-0607-4CFF-8D87-71832E7D9EC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3" name="Gruppieren 1142">
              <a:extLst>
                <a:ext uri="{FF2B5EF4-FFF2-40B4-BE49-F238E27FC236}">
                  <a16:creationId xmlns:a16="http://schemas.microsoft.com/office/drawing/2014/main" id="{70E85671-EF0F-44DE-BFBC-A56CE7A4B665}"/>
                </a:ext>
              </a:extLst>
            </p:cNvPr>
            <p:cNvGrpSpPr>
              <a:grpSpLocks noChangeAspect="1"/>
            </p:cNvGrpSpPr>
            <p:nvPr userDrawn="1"/>
          </p:nvGrpSpPr>
          <p:grpSpPr>
            <a:xfrm>
              <a:off x="1849115" y="3572872"/>
              <a:ext cx="432000" cy="432000"/>
              <a:chOff x="467544" y="2409856"/>
              <a:chExt cx="401638" cy="401635"/>
            </a:xfrm>
          </p:grpSpPr>
          <p:sp>
            <p:nvSpPr>
              <p:cNvPr id="1534" name="Freeform 13">
                <a:extLst>
                  <a:ext uri="{FF2B5EF4-FFF2-40B4-BE49-F238E27FC236}">
                    <a16:creationId xmlns:a16="http://schemas.microsoft.com/office/drawing/2014/main" id="{5BFEB113-BE01-4A03-ACD3-775539844AB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5" name="Freeform 18">
                <a:extLst>
                  <a:ext uri="{FF2B5EF4-FFF2-40B4-BE49-F238E27FC236}">
                    <a16:creationId xmlns:a16="http://schemas.microsoft.com/office/drawing/2014/main" id="{78D1E7EA-A128-423F-8C4E-5F95409B808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6" name="Freeform 19">
                <a:extLst>
                  <a:ext uri="{FF2B5EF4-FFF2-40B4-BE49-F238E27FC236}">
                    <a16:creationId xmlns:a16="http://schemas.microsoft.com/office/drawing/2014/main" id="{CF0CD311-042F-43C9-96BB-98543A4F7E4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7" name="Freeform 20">
                <a:extLst>
                  <a:ext uri="{FF2B5EF4-FFF2-40B4-BE49-F238E27FC236}">
                    <a16:creationId xmlns:a16="http://schemas.microsoft.com/office/drawing/2014/main" id="{169103F9-2941-4D4C-896C-A076DEECC4E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4" name="Gruppieren 1143">
              <a:extLst>
                <a:ext uri="{FF2B5EF4-FFF2-40B4-BE49-F238E27FC236}">
                  <a16:creationId xmlns:a16="http://schemas.microsoft.com/office/drawing/2014/main" id="{13DBF02B-7472-46F2-A528-B854B159F9E2}"/>
                </a:ext>
              </a:extLst>
            </p:cNvPr>
            <p:cNvGrpSpPr>
              <a:grpSpLocks noChangeAspect="1"/>
            </p:cNvGrpSpPr>
            <p:nvPr userDrawn="1"/>
          </p:nvGrpSpPr>
          <p:grpSpPr>
            <a:xfrm>
              <a:off x="1273051" y="3572872"/>
              <a:ext cx="432000" cy="432000"/>
              <a:chOff x="467544" y="2409856"/>
              <a:chExt cx="401638" cy="401635"/>
            </a:xfrm>
          </p:grpSpPr>
          <p:sp>
            <p:nvSpPr>
              <p:cNvPr id="1530" name="Freeform 13">
                <a:extLst>
                  <a:ext uri="{FF2B5EF4-FFF2-40B4-BE49-F238E27FC236}">
                    <a16:creationId xmlns:a16="http://schemas.microsoft.com/office/drawing/2014/main" id="{8541B95D-3BDB-4F4B-A564-A8D338127B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1" name="Freeform 18">
                <a:extLst>
                  <a:ext uri="{FF2B5EF4-FFF2-40B4-BE49-F238E27FC236}">
                    <a16:creationId xmlns:a16="http://schemas.microsoft.com/office/drawing/2014/main" id="{BEF81A45-AAAC-4E73-995C-7509362F3B6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2" name="Freeform 19">
                <a:extLst>
                  <a:ext uri="{FF2B5EF4-FFF2-40B4-BE49-F238E27FC236}">
                    <a16:creationId xmlns:a16="http://schemas.microsoft.com/office/drawing/2014/main" id="{1D6A6261-6624-4BFC-971C-CC83E9BCE99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3" name="Freeform 20">
                <a:extLst>
                  <a:ext uri="{FF2B5EF4-FFF2-40B4-BE49-F238E27FC236}">
                    <a16:creationId xmlns:a16="http://schemas.microsoft.com/office/drawing/2014/main" id="{3107BC7B-EF95-4565-AA25-FE0AC904E9D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5" name="Gruppieren 1144">
              <a:extLst>
                <a:ext uri="{FF2B5EF4-FFF2-40B4-BE49-F238E27FC236}">
                  <a16:creationId xmlns:a16="http://schemas.microsoft.com/office/drawing/2014/main" id="{EA920988-BECD-41D9-A363-F47CF4CE64DB}"/>
                </a:ext>
              </a:extLst>
            </p:cNvPr>
            <p:cNvGrpSpPr>
              <a:grpSpLocks noChangeAspect="1"/>
            </p:cNvGrpSpPr>
            <p:nvPr userDrawn="1"/>
          </p:nvGrpSpPr>
          <p:grpSpPr>
            <a:xfrm>
              <a:off x="696987" y="3572872"/>
              <a:ext cx="432000" cy="432000"/>
              <a:chOff x="467544" y="2409856"/>
              <a:chExt cx="401638" cy="401635"/>
            </a:xfrm>
          </p:grpSpPr>
          <p:sp>
            <p:nvSpPr>
              <p:cNvPr id="1526" name="Freeform 13">
                <a:extLst>
                  <a:ext uri="{FF2B5EF4-FFF2-40B4-BE49-F238E27FC236}">
                    <a16:creationId xmlns:a16="http://schemas.microsoft.com/office/drawing/2014/main" id="{DA64D92B-5615-40F8-8036-555D67AA9D6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7" name="Freeform 18">
                <a:extLst>
                  <a:ext uri="{FF2B5EF4-FFF2-40B4-BE49-F238E27FC236}">
                    <a16:creationId xmlns:a16="http://schemas.microsoft.com/office/drawing/2014/main" id="{1D6E902C-F7FC-4A93-8294-8BCD817FD0F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8" name="Freeform 19">
                <a:extLst>
                  <a:ext uri="{FF2B5EF4-FFF2-40B4-BE49-F238E27FC236}">
                    <a16:creationId xmlns:a16="http://schemas.microsoft.com/office/drawing/2014/main" id="{42AC1C39-18A2-4857-BCCE-27F7402A34F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9" name="Freeform 20">
                <a:extLst>
                  <a:ext uri="{FF2B5EF4-FFF2-40B4-BE49-F238E27FC236}">
                    <a16:creationId xmlns:a16="http://schemas.microsoft.com/office/drawing/2014/main" id="{6B62F641-20C3-4891-A726-0CDD78B5C5D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6" name="Gruppieren 1145">
              <a:extLst>
                <a:ext uri="{FF2B5EF4-FFF2-40B4-BE49-F238E27FC236}">
                  <a16:creationId xmlns:a16="http://schemas.microsoft.com/office/drawing/2014/main" id="{AF635B88-E48E-4A1C-9F43-56E4EE6490F7}"/>
                </a:ext>
              </a:extLst>
            </p:cNvPr>
            <p:cNvGrpSpPr>
              <a:grpSpLocks noChangeAspect="1"/>
            </p:cNvGrpSpPr>
            <p:nvPr userDrawn="1"/>
          </p:nvGrpSpPr>
          <p:grpSpPr>
            <a:xfrm>
              <a:off x="5881563" y="4148984"/>
              <a:ext cx="432000" cy="432000"/>
              <a:chOff x="467544" y="2409856"/>
              <a:chExt cx="401638" cy="401635"/>
            </a:xfrm>
          </p:grpSpPr>
          <p:sp>
            <p:nvSpPr>
              <p:cNvPr id="1522" name="Freeform 13">
                <a:extLst>
                  <a:ext uri="{FF2B5EF4-FFF2-40B4-BE49-F238E27FC236}">
                    <a16:creationId xmlns:a16="http://schemas.microsoft.com/office/drawing/2014/main" id="{739C34D4-733C-4435-AAD0-0A00CBA6092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3" name="Freeform 18">
                <a:extLst>
                  <a:ext uri="{FF2B5EF4-FFF2-40B4-BE49-F238E27FC236}">
                    <a16:creationId xmlns:a16="http://schemas.microsoft.com/office/drawing/2014/main" id="{6F78EE31-2836-406C-8C2C-B2DDD43BA2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4" name="Freeform 19">
                <a:extLst>
                  <a:ext uri="{FF2B5EF4-FFF2-40B4-BE49-F238E27FC236}">
                    <a16:creationId xmlns:a16="http://schemas.microsoft.com/office/drawing/2014/main" id="{D8332134-5DA4-4699-835D-B5EF5A50BB2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5" name="Freeform 20">
                <a:extLst>
                  <a:ext uri="{FF2B5EF4-FFF2-40B4-BE49-F238E27FC236}">
                    <a16:creationId xmlns:a16="http://schemas.microsoft.com/office/drawing/2014/main" id="{6EB64335-D3E8-469E-B1B1-2939BB3E8F2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7" name="Gruppieren 1146">
              <a:extLst>
                <a:ext uri="{FF2B5EF4-FFF2-40B4-BE49-F238E27FC236}">
                  <a16:creationId xmlns:a16="http://schemas.microsoft.com/office/drawing/2014/main" id="{C0260652-1C20-4E5A-925C-D163842C2207}"/>
                </a:ext>
              </a:extLst>
            </p:cNvPr>
            <p:cNvGrpSpPr>
              <a:grpSpLocks noChangeAspect="1"/>
            </p:cNvGrpSpPr>
            <p:nvPr userDrawn="1"/>
          </p:nvGrpSpPr>
          <p:grpSpPr>
            <a:xfrm>
              <a:off x="6457675" y="4148984"/>
              <a:ext cx="432000" cy="432000"/>
              <a:chOff x="467544" y="2409856"/>
              <a:chExt cx="401638" cy="401635"/>
            </a:xfrm>
          </p:grpSpPr>
          <p:sp>
            <p:nvSpPr>
              <p:cNvPr id="1518" name="Freeform 13">
                <a:extLst>
                  <a:ext uri="{FF2B5EF4-FFF2-40B4-BE49-F238E27FC236}">
                    <a16:creationId xmlns:a16="http://schemas.microsoft.com/office/drawing/2014/main" id="{B78597B5-D449-4DA5-8DAF-8112F89059E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9" name="Freeform 18">
                <a:extLst>
                  <a:ext uri="{FF2B5EF4-FFF2-40B4-BE49-F238E27FC236}">
                    <a16:creationId xmlns:a16="http://schemas.microsoft.com/office/drawing/2014/main" id="{00567825-40B0-4125-8BA1-0C72C67A28C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0" name="Freeform 19">
                <a:extLst>
                  <a:ext uri="{FF2B5EF4-FFF2-40B4-BE49-F238E27FC236}">
                    <a16:creationId xmlns:a16="http://schemas.microsoft.com/office/drawing/2014/main" id="{3697E88A-917A-4AAF-B80D-2DAE04C726B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1" name="Freeform 20">
                <a:extLst>
                  <a:ext uri="{FF2B5EF4-FFF2-40B4-BE49-F238E27FC236}">
                    <a16:creationId xmlns:a16="http://schemas.microsoft.com/office/drawing/2014/main" id="{5D00DE7A-35B5-4C2F-A464-EC946C4F0C4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8" name="Gruppieren 1147">
              <a:extLst>
                <a:ext uri="{FF2B5EF4-FFF2-40B4-BE49-F238E27FC236}">
                  <a16:creationId xmlns:a16="http://schemas.microsoft.com/office/drawing/2014/main" id="{60ADF227-6110-456C-A53B-09259322527A}"/>
                </a:ext>
              </a:extLst>
            </p:cNvPr>
            <p:cNvGrpSpPr>
              <a:grpSpLocks noChangeAspect="1"/>
            </p:cNvGrpSpPr>
            <p:nvPr userDrawn="1"/>
          </p:nvGrpSpPr>
          <p:grpSpPr>
            <a:xfrm>
              <a:off x="7033739" y="4148984"/>
              <a:ext cx="432000" cy="432000"/>
              <a:chOff x="467544" y="2409856"/>
              <a:chExt cx="401638" cy="401635"/>
            </a:xfrm>
          </p:grpSpPr>
          <p:sp>
            <p:nvSpPr>
              <p:cNvPr id="1514" name="Freeform 13">
                <a:extLst>
                  <a:ext uri="{FF2B5EF4-FFF2-40B4-BE49-F238E27FC236}">
                    <a16:creationId xmlns:a16="http://schemas.microsoft.com/office/drawing/2014/main" id="{41D79AEF-5424-4351-8D33-0C94EE1FB53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5" name="Freeform 18">
                <a:extLst>
                  <a:ext uri="{FF2B5EF4-FFF2-40B4-BE49-F238E27FC236}">
                    <a16:creationId xmlns:a16="http://schemas.microsoft.com/office/drawing/2014/main" id="{9DD80760-43EA-4DA6-9D2D-E1F910A3B50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6" name="Freeform 19">
                <a:extLst>
                  <a:ext uri="{FF2B5EF4-FFF2-40B4-BE49-F238E27FC236}">
                    <a16:creationId xmlns:a16="http://schemas.microsoft.com/office/drawing/2014/main" id="{AF9D6791-945D-493B-BC91-E1AAB739109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7" name="Freeform 20">
                <a:extLst>
                  <a:ext uri="{FF2B5EF4-FFF2-40B4-BE49-F238E27FC236}">
                    <a16:creationId xmlns:a16="http://schemas.microsoft.com/office/drawing/2014/main" id="{55CD563C-1FEC-4795-86AD-9908829AF76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9" name="Gruppieren 1148">
              <a:extLst>
                <a:ext uri="{FF2B5EF4-FFF2-40B4-BE49-F238E27FC236}">
                  <a16:creationId xmlns:a16="http://schemas.microsoft.com/office/drawing/2014/main" id="{7A6C8450-3475-4CFA-8AFD-9F8597EE14E4}"/>
                </a:ext>
              </a:extLst>
            </p:cNvPr>
            <p:cNvGrpSpPr>
              <a:grpSpLocks noChangeAspect="1"/>
            </p:cNvGrpSpPr>
            <p:nvPr userDrawn="1"/>
          </p:nvGrpSpPr>
          <p:grpSpPr>
            <a:xfrm>
              <a:off x="7609803" y="4148984"/>
              <a:ext cx="432000" cy="432000"/>
              <a:chOff x="467544" y="2409856"/>
              <a:chExt cx="401638" cy="401635"/>
            </a:xfrm>
          </p:grpSpPr>
          <p:sp>
            <p:nvSpPr>
              <p:cNvPr id="1510" name="Freeform 13">
                <a:extLst>
                  <a:ext uri="{FF2B5EF4-FFF2-40B4-BE49-F238E27FC236}">
                    <a16:creationId xmlns:a16="http://schemas.microsoft.com/office/drawing/2014/main" id="{762D1463-FBAA-4C59-B05D-144B41192C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1" name="Freeform 18">
                <a:extLst>
                  <a:ext uri="{FF2B5EF4-FFF2-40B4-BE49-F238E27FC236}">
                    <a16:creationId xmlns:a16="http://schemas.microsoft.com/office/drawing/2014/main" id="{18CCEEBD-21EE-4545-B34A-E7D4A7DA6FB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2" name="Freeform 19">
                <a:extLst>
                  <a:ext uri="{FF2B5EF4-FFF2-40B4-BE49-F238E27FC236}">
                    <a16:creationId xmlns:a16="http://schemas.microsoft.com/office/drawing/2014/main" id="{B9A382B9-462A-490C-8AE7-3570BBDD67D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3" name="Freeform 20">
                <a:extLst>
                  <a:ext uri="{FF2B5EF4-FFF2-40B4-BE49-F238E27FC236}">
                    <a16:creationId xmlns:a16="http://schemas.microsoft.com/office/drawing/2014/main" id="{59F62A1C-E731-46C9-8881-AD162F4A8C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0" name="Gruppieren 1149">
              <a:extLst>
                <a:ext uri="{FF2B5EF4-FFF2-40B4-BE49-F238E27FC236}">
                  <a16:creationId xmlns:a16="http://schemas.microsoft.com/office/drawing/2014/main" id="{C88CE252-4B90-4B5C-9A14-E6C03C7D6ADE}"/>
                </a:ext>
              </a:extLst>
            </p:cNvPr>
            <p:cNvGrpSpPr>
              <a:grpSpLocks noChangeAspect="1"/>
            </p:cNvGrpSpPr>
            <p:nvPr userDrawn="1"/>
          </p:nvGrpSpPr>
          <p:grpSpPr>
            <a:xfrm>
              <a:off x="8185867" y="4148984"/>
              <a:ext cx="432000" cy="432000"/>
              <a:chOff x="467544" y="2409856"/>
              <a:chExt cx="401638" cy="401635"/>
            </a:xfrm>
          </p:grpSpPr>
          <p:sp>
            <p:nvSpPr>
              <p:cNvPr id="1506" name="Freeform 13">
                <a:extLst>
                  <a:ext uri="{FF2B5EF4-FFF2-40B4-BE49-F238E27FC236}">
                    <a16:creationId xmlns:a16="http://schemas.microsoft.com/office/drawing/2014/main" id="{5A2136B6-FC06-454F-B96B-3C08F5F4AEC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7" name="Freeform 18">
                <a:extLst>
                  <a:ext uri="{FF2B5EF4-FFF2-40B4-BE49-F238E27FC236}">
                    <a16:creationId xmlns:a16="http://schemas.microsoft.com/office/drawing/2014/main" id="{11484917-E25B-4F27-98AA-307D0981B6C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8" name="Freeform 19">
                <a:extLst>
                  <a:ext uri="{FF2B5EF4-FFF2-40B4-BE49-F238E27FC236}">
                    <a16:creationId xmlns:a16="http://schemas.microsoft.com/office/drawing/2014/main" id="{89E22E78-FEB4-4112-B95A-D734F7BA865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9" name="Freeform 20">
                <a:extLst>
                  <a:ext uri="{FF2B5EF4-FFF2-40B4-BE49-F238E27FC236}">
                    <a16:creationId xmlns:a16="http://schemas.microsoft.com/office/drawing/2014/main" id="{FD0086CD-EC0C-49EB-8B53-0C934076C60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1" name="Gruppieren 1150">
              <a:extLst>
                <a:ext uri="{FF2B5EF4-FFF2-40B4-BE49-F238E27FC236}">
                  <a16:creationId xmlns:a16="http://schemas.microsoft.com/office/drawing/2014/main" id="{8B457EEA-8E14-433C-A350-3EC4035C6BC3}"/>
                </a:ext>
              </a:extLst>
            </p:cNvPr>
            <p:cNvGrpSpPr>
              <a:grpSpLocks noChangeAspect="1"/>
            </p:cNvGrpSpPr>
            <p:nvPr userDrawn="1"/>
          </p:nvGrpSpPr>
          <p:grpSpPr>
            <a:xfrm>
              <a:off x="8761931" y="4148984"/>
              <a:ext cx="432000" cy="432000"/>
              <a:chOff x="467544" y="2409856"/>
              <a:chExt cx="401638" cy="401635"/>
            </a:xfrm>
          </p:grpSpPr>
          <p:sp>
            <p:nvSpPr>
              <p:cNvPr id="1502" name="Freeform 13">
                <a:extLst>
                  <a:ext uri="{FF2B5EF4-FFF2-40B4-BE49-F238E27FC236}">
                    <a16:creationId xmlns:a16="http://schemas.microsoft.com/office/drawing/2014/main" id="{376ED2D0-71A6-4E57-ADF7-48F4D7EB014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3" name="Freeform 18">
                <a:extLst>
                  <a:ext uri="{FF2B5EF4-FFF2-40B4-BE49-F238E27FC236}">
                    <a16:creationId xmlns:a16="http://schemas.microsoft.com/office/drawing/2014/main" id="{A78A95DE-ADF4-4794-AD55-5495F1DF171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4" name="Freeform 19">
                <a:extLst>
                  <a:ext uri="{FF2B5EF4-FFF2-40B4-BE49-F238E27FC236}">
                    <a16:creationId xmlns:a16="http://schemas.microsoft.com/office/drawing/2014/main" id="{5D41E32D-6445-4804-AB97-922C856814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5" name="Freeform 20">
                <a:extLst>
                  <a:ext uri="{FF2B5EF4-FFF2-40B4-BE49-F238E27FC236}">
                    <a16:creationId xmlns:a16="http://schemas.microsoft.com/office/drawing/2014/main" id="{3347D5A2-4DBE-4D36-BB58-01DCC5BC669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2" name="Gruppieren 1151">
              <a:extLst>
                <a:ext uri="{FF2B5EF4-FFF2-40B4-BE49-F238E27FC236}">
                  <a16:creationId xmlns:a16="http://schemas.microsoft.com/office/drawing/2014/main" id="{C872F8E8-FB37-4F8B-BEBA-C267419004BC}"/>
                </a:ext>
              </a:extLst>
            </p:cNvPr>
            <p:cNvGrpSpPr>
              <a:grpSpLocks noChangeAspect="1"/>
            </p:cNvGrpSpPr>
            <p:nvPr userDrawn="1"/>
          </p:nvGrpSpPr>
          <p:grpSpPr>
            <a:xfrm>
              <a:off x="9337995" y="4148984"/>
              <a:ext cx="432000" cy="432000"/>
              <a:chOff x="467544" y="2409856"/>
              <a:chExt cx="401638" cy="401635"/>
            </a:xfrm>
          </p:grpSpPr>
          <p:sp>
            <p:nvSpPr>
              <p:cNvPr id="1498" name="Freeform 13">
                <a:extLst>
                  <a:ext uri="{FF2B5EF4-FFF2-40B4-BE49-F238E27FC236}">
                    <a16:creationId xmlns:a16="http://schemas.microsoft.com/office/drawing/2014/main" id="{0CB06A96-1DFF-4F56-81C7-9BDD7BA3BE3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9" name="Freeform 18">
                <a:extLst>
                  <a:ext uri="{FF2B5EF4-FFF2-40B4-BE49-F238E27FC236}">
                    <a16:creationId xmlns:a16="http://schemas.microsoft.com/office/drawing/2014/main" id="{D4C6B762-0C73-45C9-9484-858D6F6A6A7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0" name="Freeform 19">
                <a:extLst>
                  <a:ext uri="{FF2B5EF4-FFF2-40B4-BE49-F238E27FC236}">
                    <a16:creationId xmlns:a16="http://schemas.microsoft.com/office/drawing/2014/main" id="{414A8CF9-D06E-4A51-95CE-2DC6FF0673C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1" name="Freeform 20">
                <a:extLst>
                  <a:ext uri="{FF2B5EF4-FFF2-40B4-BE49-F238E27FC236}">
                    <a16:creationId xmlns:a16="http://schemas.microsoft.com/office/drawing/2014/main" id="{58472C6C-5923-46D8-B340-F3AD92A48DD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3" name="Gruppieren 1152">
              <a:extLst>
                <a:ext uri="{FF2B5EF4-FFF2-40B4-BE49-F238E27FC236}">
                  <a16:creationId xmlns:a16="http://schemas.microsoft.com/office/drawing/2014/main" id="{D6864407-C29F-4A55-9995-4D40AFFA757A}"/>
                </a:ext>
              </a:extLst>
            </p:cNvPr>
            <p:cNvGrpSpPr>
              <a:grpSpLocks noChangeAspect="1"/>
            </p:cNvGrpSpPr>
            <p:nvPr userDrawn="1"/>
          </p:nvGrpSpPr>
          <p:grpSpPr>
            <a:xfrm>
              <a:off x="9914059" y="4148984"/>
              <a:ext cx="432000" cy="432000"/>
              <a:chOff x="467544" y="2409856"/>
              <a:chExt cx="401638" cy="401635"/>
            </a:xfrm>
          </p:grpSpPr>
          <p:sp>
            <p:nvSpPr>
              <p:cNvPr id="1494" name="Freeform 13">
                <a:extLst>
                  <a:ext uri="{FF2B5EF4-FFF2-40B4-BE49-F238E27FC236}">
                    <a16:creationId xmlns:a16="http://schemas.microsoft.com/office/drawing/2014/main" id="{B7F5E3FC-B9C7-4B52-85D4-6A4A3774873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5" name="Freeform 18">
                <a:extLst>
                  <a:ext uri="{FF2B5EF4-FFF2-40B4-BE49-F238E27FC236}">
                    <a16:creationId xmlns:a16="http://schemas.microsoft.com/office/drawing/2014/main" id="{FEE7C73E-92BA-4405-812C-02CC2C2E3A2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6" name="Freeform 19">
                <a:extLst>
                  <a:ext uri="{FF2B5EF4-FFF2-40B4-BE49-F238E27FC236}">
                    <a16:creationId xmlns:a16="http://schemas.microsoft.com/office/drawing/2014/main" id="{335A8660-1660-46DB-AB19-E0FB8F46A88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7" name="Freeform 20">
                <a:extLst>
                  <a:ext uri="{FF2B5EF4-FFF2-40B4-BE49-F238E27FC236}">
                    <a16:creationId xmlns:a16="http://schemas.microsoft.com/office/drawing/2014/main" id="{BAD44405-490C-4595-8E39-7DCFFF885A9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4" name="Gruppieren 1153">
              <a:extLst>
                <a:ext uri="{FF2B5EF4-FFF2-40B4-BE49-F238E27FC236}">
                  <a16:creationId xmlns:a16="http://schemas.microsoft.com/office/drawing/2014/main" id="{765EC88D-0770-4F9D-BCE4-DAC952AC5789}"/>
                </a:ext>
              </a:extLst>
            </p:cNvPr>
            <p:cNvGrpSpPr>
              <a:grpSpLocks noChangeAspect="1"/>
            </p:cNvGrpSpPr>
            <p:nvPr userDrawn="1"/>
          </p:nvGrpSpPr>
          <p:grpSpPr>
            <a:xfrm>
              <a:off x="10490123" y="4148984"/>
              <a:ext cx="432000" cy="432000"/>
              <a:chOff x="467544" y="2409856"/>
              <a:chExt cx="401638" cy="401635"/>
            </a:xfrm>
          </p:grpSpPr>
          <p:sp>
            <p:nvSpPr>
              <p:cNvPr id="1490" name="Freeform 13">
                <a:extLst>
                  <a:ext uri="{FF2B5EF4-FFF2-40B4-BE49-F238E27FC236}">
                    <a16:creationId xmlns:a16="http://schemas.microsoft.com/office/drawing/2014/main" id="{C0EE7B71-C981-4EA9-939A-D5EE49679BE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1" name="Freeform 18">
                <a:extLst>
                  <a:ext uri="{FF2B5EF4-FFF2-40B4-BE49-F238E27FC236}">
                    <a16:creationId xmlns:a16="http://schemas.microsoft.com/office/drawing/2014/main" id="{CD715E9E-29B9-4DB4-8A45-8A92FD57CC8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2" name="Freeform 19">
                <a:extLst>
                  <a:ext uri="{FF2B5EF4-FFF2-40B4-BE49-F238E27FC236}">
                    <a16:creationId xmlns:a16="http://schemas.microsoft.com/office/drawing/2014/main" id="{1CF13A0F-34FC-42BC-BD89-FF78E9855E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3" name="Freeform 20">
                <a:extLst>
                  <a:ext uri="{FF2B5EF4-FFF2-40B4-BE49-F238E27FC236}">
                    <a16:creationId xmlns:a16="http://schemas.microsoft.com/office/drawing/2014/main" id="{81870F07-5968-4CC4-874C-BDFDC713133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5" name="Gruppieren 1154">
              <a:extLst>
                <a:ext uri="{FF2B5EF4-FFF2-40B4-BE49-F238E27FC236}">
                  <a16:creationId xmlns:a16="http://schemas.microsoft.com/office/drawing/2014/main" id="{CB71387F-A0DE-42D7-9ADA-FE587C1FBF64}"/>
                </a:ext>
              </a:extLst>
            </p:cNvPr>
            <p:cNvGrpSpPr>
              <a:grpSpLocks noChangeAspect="1"/>
            </p:cNvGrpSpPr>
            <p:nvPr userDrawn="1"/>
          </p:nvGrpSpPr>
          <p:grpSpPr>
            <a:xfrm>
              <a:off x="11066187" y="4148984"/>
              <a:ext cx="432000" cy="432000"/>
              <a:chOff x="467544" y="2409856"/>
              <a:chExt cx="401638" cy="401635"/>
            </a:xfrm>
          </p:grpSpPr>
          <p:sp>
            <p:nvSpPr>
              <p:cNvPr id="1486" name="Freeform 13">
                <a:extLst>
                  <a:ext uri="{FF2B5EF4-FFF2-40B4-BE49-F238E27FC236}">
                    <a16:creationId xmlns:a16="http://schemas.microsoft.com/office/drawing/2014/main" id="{46B69C53-63D0-40FA-89CF-3CC6C4BE71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7" name="Freeform 18">
                <a:extLst>
                  <a:ext uri="{FF2B5EF4-FFF2-40B4-BE49-F238E27FC236}">
                    <a16:creationId xmlns:a16="http://schemas.microsoft.com/office/drawing/2014/main" id="{A256A673-418A-4AB4-852A-430BC1701EA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8" name="Freeform 19">
                <a:extLst>
                  <a:ext uri="{FF2B5EF4-FFF2-40B4-BE49-F238E27FC236}">
                    <a16:creationId xmlns:a16="http://schemas.microsoft.com/office/drawing/2014/main" id="{08512080-2CA5-4C24-9E1F-F2EF6A756E4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9" name="Freeform 20">
                <a:extLst>
                  <a:ext uri="{FF2B5EF4-FFF2-40B4-BE49-F238E27FC236}">
                    <a16:creationId xmlns:a16="http://schemas.microsoft.com/office/drawing/2014/main" id="{25BB7967-BBED-488C-A45C-9ADD910C039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6" name="Gruppieren 1155">
              <a:extLst>
                <a:ext uri="{FF2B5EF4-FFF2-40B4-BE49-F238E27FC236}">
                  <a16:creationId xmlns:a16="http://schemas.microsoft.com/office/drawing/2014/main" id="{B5E3C17F-4989-45B0-ACC7-AD27D277EA39}"/>
                </a:ext>
              </a:extLst>
            </p:cNvPr>
            <p:cNvGrpSpPr>
              <a:grpSpLocks noChangeAspect="1"/>
            </p:cNvGrpSpPr>
            <p:nvPr userDrawn="1"/>
          </p:nvGrpSpPr>
          <p:grpSpPr>
            <a:xfrm>
              <a:off x="5305499" y="4148984"/>
              <a:ext cx="432000" cy="432000"/>
              <a:chOff x="467544" y="2409856"/>
              <a:chExt cx="401638" cy="401635"/>
            </a:xfrm>
          </p:grpSpPr>
          <p:sp>
            <p:nvSpPr>
              <p:cNvPr id="1482" name="Freeform 13">
                <a:extLst>
                  <a:ext uri="{FF2B5EF4-FFF2-40B4-BE49-F238E27FC236}">
                    <a16:creationId xmlns:a16="http://schemas.microsoft.com/office/drawing/2014/main" id="{740D8FB0-E533-4EB9-8815-4165AB8EA3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3" name="Freeform 18">
                <a:extLst>
                  <a:ext uri="{FF2B5EF4-FFF2-40B4-BE49-F238E27FC236}">
                    <a16:creationId xmlns:a16="http://schemas.microsoft.com/office/drawing/2014/main" id="{E19108A4-5B1A-419D-8F05-A8076747AE7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4" name="Freeform 19">
                <a:extLst>
                  <a:ext uri="{FF2B5EF4-FFF2-40B4-BE49-F238E27FC236}">
                    <a16:creationId xmlns:a16="http://schemas.microsoft.com/office/drawing/2014/main" id="{6477DC56-9F8D-4B24-ADD9-81F076B0100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5" name="Freeform 20">
                <a:extLst>
                  <a:ext uri="{FF2B5EF4-FFF2-40B4-BE49-F238E27FC236}">
                    <a16:creationId xmlns:a16="http://schemas.microsoft.com/office/drawing/2014/main" id="{039DB622-E5DE-42C7-8754-43698B17AA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7" name="Gruppieren 1156">
              <a:extLst>
                <a:ext uri="{FF2B5EF4-FFF2-40B4-BE49-F238E27FC236}">
                  <a16:creationId xmlns:a16="http://schemas.microsoft.com/office/drawing/2014/main" id="{DE11B3B1-FACE-4DE5-9203-9455C992E1D4}"/>
                </a:ext>
              </a:extLst>
            </p:cNvPr>
            <p:cNvGrpSpPr>
              <a:grpSpLocks noChangeAspect="1"/>
            </p:cNvGrpSpPr>
            <p:nvPr userDrawn="1"/>
          </p:nvGrpSpPr>
          <p:grpSpPr>
            <a:xfrm>
              <a:off x="4729435" y="4148984"/>
              <a:ext cx="432000" cy="432000"/>
              <a:chOff x="467544" y="2409856"/>
              <a:chExt cx="401638" cy="401635"/>
            </a:xfrm>
          </p:grpSpPr>
          <p:sp>
            <p:nvSpPr>
              <p:cNvPr id="1478" name="Freeform 13">
                <a:extLst>
                  <a:ext uri="{FF2B5EF4-FFF2-40B4-BE49-F238E27FC236}">
                    <a16:creationId xmlns:a16="http://schemas.microsoft.com/office/drawing/2014/main" id="{C77C0D0A-C9EC-4E7B-B4B6-AAA27EEF02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9" name="Freeform 18">
                <a:extLst>
                  <a:ext uri="{FF2B5EF4-FFF2-40B4-BE49-F238E27FC236}">
                    <a16:creationId xmlns:a16="http://schemas.microsoft.com/office/drawing/2014/main" id="{E45153F6-BA50-4F42-8C82-98C7B04BB97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0" name="Freeform 19">
                <a:extLst>
                  <a:ext uri="{FF2B5EF4-FFF2-40B4-BE49-F238E27FC236}">
                    <a16:creationId xmlns:a16="http://schemas.microsoft.com/office/drawing/2014/main" id="{21135A88-5B13-492E-B2B0-E620A5A6961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1" name="Freeform 20">
                <a:extLst>
                  <a:ext uri="{FF2B5EF4-FFF2-40B4-BE49-F238E27FC236}">
                    <a16:creationId xmlns:a16="http://schemas.microsoft.com/office/drawing/2014/main" id="{FE3920F9-E1BC-47B3-901C-06E1CC37BD1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8" name="Gruppieren 1157">
              <a:extLst>
                <a:ext uri="{FF2B5EF4-FFF2-40B4-BE49-F238E27FC236}">
                  <a16:creationId xmlns:a16="http://schemas.microsoft.com/office/drawing/2014/main" id="{C39DF01F-A3C0-48F4-8A0E-5FEAF187E438}"/>
                </a:ext>
              </a:extLst>
            </p:cNvPr>
            <p:cNvGrpSpPr>
              <a:grpSpLocks noChangeAspect="1"/>
            </p:cNvGrpSpPr>
            <p:nvPr userDrawn="1"/>
          </p:nvGrpSpPr>
          <p:grpSpPr>
            <a:xfrm>
              <a:off x="4153371" y="4148984"/>
              <a:ext cx="432000" cy="432000"/>
              <a:chOff x="467544" y="2409856"/>
              <a:chExt cx="401638" cy="401635"/>
            </a:xfrm>
          </p:grpSpPr>
          <p:sp>
            <p:nvSpPr>
              <p:cNvPr id="1474" name="Freeform 13">
                <a:extLst>
                  <a:ext uri="{FF2B5EF4-FFF2-40B4-BE49-F238E27FC236}">
                    <a16:creationId xmlns:a16="http://schemas.microsoft.com/office/drawing/2014/main" id="{9D37079F-BD54-47A1-90FE-F3A7FDD4681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5" name="Freeform 18">
                <a:extLst>
                  <a:ext uri="{FF2B5EF4-FFF2-40B4-BE49-F238E27FC236}">
                    <a16:creationId xmlns:a16="http://schemas.microsoft.com/office/drawing/2014/main" id="{033B44EA-5CEC-45BA-A5F4-E712CDF7C08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6" name="Freeform 19">
                <a:extLst>
                  <a:ext uri="{FF2B5EF4-FFF2-40B4-BE49-F238E27FC236}">
                    <a16:creationId xmlns:a16="http://schemas.microsoft.com/office/drawing/2014/main" id="{F3A17DF0-20C8-458C-A9D4-A9C73EFD7E8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7" name="Freeform 20">
                <a:extLst>
                  <a:ext uri="{FF2B5EF4-FFF2-40B4-BE49-F238E27FC236}">
                    <a16:creationId xmlns:a16="http://schemas.microsoft.com/office/drawing/2014/main" id="{95F61CD1-BB3D-42A6-A1D4-5E9EE48B866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9" name="Gruppieren 1158">
              <a:extLst>
                <a:ext uri="{FF2B5EF4-FFF2-40B4-BE49-F238E27FC236}">
                  <a16:creationId xmlns:a16="http://schemas.microsoft.com/office/drawing/2014/main" id="{6830407F-598C-4427-8D5D-1675CF2275C0}"/>
                </a:ext>
              </a:extLst>
            </p:cNvPr>
            <p:cNvGrpSpPr>
              <a:grpSpLocks noChangeAspect="1"/>
            </p:cNvGrpSpPr>
            <p:nvPr userDrawn="1"/>
          </p:nvGrpSpPr>
          <p:grpSpPr>
            <a:xfrm>
              <a:off x="3577307" y="4148984"/>
              <a:ext cx="432000" cy="432000"/>
              <a:chOff x="467544" y="2409856"/>
              <a:chExt cx="401638" cy="401635"/>
            </a:xfrm>
          </p:grpSpPr>
          <p:sp>
            <p:nvSpPr>
              <p:cNvPr id="1470" name="Freeform 13">
                <a:extLst>
                  <a:ext uri="{FF2B5EF4-FFF2-40B4-BE49-F238E27FC236}">
                    <a16:creationId xmlns:a16="http://schemas.microsoft.com/office/drawing/2014/main" id="{6E3B6DE0-319F-4A2C-B88B-20EB1267822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1" name="Freeform 18">
                <a:extLst>
                  <a:ext uri="{FF2B5EF4-FFF2-40B4-BE49-F238E27FC236}">
                    <a16:creationId xmlns:a16="http://schemas.microsoft.com/office/drawing/2014/main" id="{DADD8296-27DA-4DC4-994A-A43700339C2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2" name="Freeform 19">
                <a:extLst>
                  <a:ext uri="{FF2B5EF4-FFF2-40B4-BE49-F238E27FC236}">
                    <a16:creationId xmlns:a16="http://schemas.microsoft.com/office/drawing/2014/main" id="{3687284F-6173-49B4-B411-69A9B3B518A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3" name="Freeform 20">
                <a:extLst>
                  <a:ext uri="{FF2B5EF4-FFF2-40B4-BE49-F238E27FC236}">
                    <a16:creationId xmlns:a16="http://schemas.microsoft.com/office/drawing/2014/main" id="{48F35CCC-339D-41EF-B43C-EB7C747E309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0" name="Gruppieren 1159">
              <a:extLst>
                <a:ext uri="{FF2B5EF4-FFF2-40B4-BE49-F238E27FC236}">
                  <a16:creationId xmlns:a16="http://schemas.microsoft.com/office/drawing/2014/main" id="{D73B8BB8-498F-4B47-958A-904C49FAD586}"/>
                </a:ext>
              </a:extLst>
            </p:cNvPr>
            <p:cNvGrpSpPr>
              <a:grpSpLocks noChangeAspect="1"/>
            </p:cNvGrpSpPr>
            <p:nvPr userDrawn="1"/>
          </p:nvGrpSpPr>
          <p:grpSpPr>
            <a:xfrm>
              <a:off x="3001243" y="4148984"/>
              <a:ext cx="432000" cy="432000"/>
              <a:chOff x="467544" y="2409856"/>
              <a:chExt cx="401638" cy="401635"/>
            </a:xfrm>
          </p:grpSpPr>
          <p:sp>
            <p:nvSpPr>
              <p:cNvPr id="1466" name="Freeform 13">
                <a:extLst>
                  <a:ext uri="{FF2B5EF4-FFF2-40B4-BE49-F238E27FC236}">
                    <a16:creationId xmlns:a16="http://schemas.microsoft.com/office/drawing/2014/main" id="{18B16EBA-751A-4A95-94A5-5BC0A977C37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7" name="Freeform 18">
                <a:extLst>
                  <a:ext uri="{FF2B5EF4-FFF2-40B4-BE49-F238E27FC236}">
                    <a16:creationId xmlns:a16="http://schemas.microsoft.com/office/drawing/2014/main" id="{DB73DC3F-643D-4F5F-B468-70AED16F7F1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8" name="Freeform 19">
                <a:extLst>
                  <a:ext uri="{FF2B5EF4-FFF2-40B4-BE49-F238E27FC236}">
                    <a16:creationId xmlns:a16="http://schemas.microsoft.com/office/drawing/2014/main" id="{969CAD1C-079D-4BEA-918F-B80D82F094A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9" name="Freeform 20">
                <a:extLst>
                  <a:ext uri="{FF2B5EF4-FFF2-40B4-BE49-F238E27FC236}">
                    <a16:creationId xmlns:a16="http://schemas.microsoft.com/office/drawing/2014/main" id="{81A0C1C6-1CF0-4177-9BD7-6A0E6099B9D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1" name="Gruppieren 1160">
              <a:extLst>
                <a:ext uri="{FF2B5EF4-FFF2-40B4-BE49-F238E27FC236}">
                  <a16:creationId xmlns:a16="http://schemas.microsoft.com/office/drawing/2014/main" id="{B4F61BCB-D410-4920-93A1-1CED1251649F}"/>
                </a:ext>
              </a:extLst>
            </p:cNvPr>
            <p:cNvGrpSpPr>
              <a:grpSpLocks noChangeAspect="1"/>
            </p:cNvGrpSpPr>
            <p:nvPr userDrawn="1"/>
          </p:nvGrpSpPr>
          <p:grpSpPr>
            <a:xfrm>
              <a:off x="2425179" y="4148984"/>
              <a:ext cx="432000" cy="432000"/>
              <a:chOff x="467544" y="2409856"/>
              <a:chExt cx="401638" cy="401635"/>
            </a:xfrm>
          </p:grpSpPr>
          <p:sp>
            <p:nvSpPr>
              <p:cNvPr id="1462" name="Freeform 13">
                <a:extLst>
                  <a:ext uri="{FF2B5EF4-FFF2-40B4-BE49-F238E27FC236}">
                    <a16:creationId xmlns:a16="http://schemas.microsoft.com/office/drawing/2014/main" id="{E7129FCC-504C-41ED-8F28-E91F94D4B7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3" name="Freeform 18">
                <a:extLst>
                  <a:ext uri="{FF2B5EF4-FFF2-40B4-BE49-F238E27FC236}">
                    <a16:creationId xmlns:a16="http://schemas.microsoft.com/office/drawing/2014/main" id="{B9D452DE-815F-4828-80C0-600B1B5FAA2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4" name="Freeform 19">
                <a:extLst>
                  <a:ext uri="{FF2B5EF4-FFF2-40B4-BE49-F238E27FC236}">
                    <a16:creationId xmlns:a16="http://schemas.microsoft.com/office/drawing/2014/main" id="{7652F9C6-36EA-4F60-8508-DF35BDDBEB5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5" name="Freeform 20">
                <a:extLst>
                  <a:ext uri="{FF2B5EF4-FFF2-40B4-BE49-F238E27FC236}">
                    <a16:creationId xmlns:a16="http://schemas.microsoft.com/office/drawing/2014/main" id="{93EFE437-AFEF-403B-8E70-1E9D391DF4A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2" name="Gruppieren 1161">
              <a:extLst>
                <a:ext uri="{FF2B5EF4-FFF2-40B4-BE49-F238E27FC236}">
                  <a16:creationId xmlns:a16="http://schemas.microsoft.com/office/drawing/2014/main" id="{0084BA8C-55D6-49A6-A0CC-A06154FC046C}"/>
                </a:ext>
              </a:extLst>
            </p:cNvPr>
            <p:cNvGrpSpPr>
              <a:grpSpLocks noChangeAspect="1"/>
            </p:cNvGrpSpPr>
            <p:nvPr userDrawn="1"/>
          </p:nvGrpSpPr>
          <p:grpSpPr>
            <a:xfrm>
              <a:off x="1849115" y="4148984"/>
              <a:ext cx="432000" cy="432000"/>
              <a:chOff x="467544" y="2409856"/>
              <a:chExt cx="401638" cy="401635"/>
            </a:xfrm>
          </p:grpSpPr>
          <p:sp>
            <p:nvSpPr>
              <p:cNvPr id="1458" name="Freeform 13">
                <a:extLst>
                  <a:ext uri="{FF2B5EF4-FFF2-40B4-BE49-F238E27FC236}">
                    <a16:creationId xmlns:a16="http://schemas.microsoft.com/office/drawing/2014/main" id="{A66B0059-E170-4CB8-B39D-2B461B9E789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9" name="Freeform 18">
                <a:extLst>
                  <a:ext uri="{FF2B5EF4-FFF2-40B4-BE49-F238E27FC236}">
                    <a16:creationId xmlns:a16="http://schemas.microsoft.com/office/drawing/2014/main" id="{FD449B57-3BAE-42EA-91B3-1F0300117FE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0" name="Freeform 19">
                <a:extLst>
                  <a:ext uri="{FF2B5EF4-FFF2-40B4-BE49-F238E27FC236}">
                    <a16:creationId xmlns:a16="http://schemas.microsoft.com/office/drawing/2014/main" id="{48F507E4-E5AF-4C89-86F0-1C345BCC503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1" name="Freeform 20">
                <a:extLst>
                  <a:ext uri="{FF2B5EF4-FFF2-40B4-BE49-F238E27FC236}">
                    <a16:creationId xmlns:a16="http://schemas.microsoft.com/office/drawing/2014/main" id="{3BB459B4-5C32-43B3-8EE5-8107F2E65B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3" name="Gruppieren 1162">
              <a:extLst>
                <a:ext uri="{FF2B5EF4-FFF2-40B4-BE49-F238E27FC236}">
                  <a16:creationId xmlns:a16="http://schemas.microsoft.com/office/drawing/2014/main" id="{BA87A327-1AEA-4D6B-B30F-7A56A4014C1C}"/>
                </a:ext>
              </a:extLst>
            </p:cNvPr>
            <p:cNvGrpSpPr>
              <a:grpSpLocks noChangeAspect="1"/>
            </p:cNvGrpSpPr>
            <p:nvPr userDrawn="1"/>
          </p:nvGrpSpPr>
          <p:grpSpPr>
            <a:xfrm>
              <a:off x="1273051" y="4148984"/>
              <a:ext cx="432000" cy="432000"/>
              <a:chOff x="467544" y="2409856"/>
              <a:chExt cx="401638" cy="401635"/>
            </a:xfrm>
          </p:grpSpPr>
          <p:sp>
            <p:nvSpPr>
              <p:cNvPr id="1454" name="Freeform 13">
                <a:extLst>
                  <a:ext uri="{FF2B5EF4-FFF2-40B4-BE49-F238E27FC236}">
                    <a16:creationId xmlns:a16="http://schemas.microsoft.com/office/drawing/2014/main" id="{AE70B400-9003-44F0-AD5D-62471143D9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5" name="Freeform 18">
                <a:extLst>
                  <a:ext uri="{FF2B5EF4-FFF2-40B4-BE49-F238E27FC236}">
                    <a16:creationId xmlns:a16="http://schemas.microsoft.com/office/drawing/2014/main" id="{84F17D24-DE9B-4522-AA5B-35C4991BF45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6" name="Freeform 19">
                <a:extLst>
                  <a:ext uri="{FF2B5EF4-FFF2-40B4-BE49-F238E27FC236}">
                    <a16:creationId xmlns:a16="http://schemas.microsoft.com/office/drawing/2014/main" id="{3BD4875F-8DD5-434A-9233-F40E0997DC1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7" name="Freeform 20">
                <a:extLst>
                  <a:ext uri="{FF2B5EF4-FFF2-40B4-BE49-F238E27FC236}">
                    <a16:creationId xmlns:a16="http://schemas.microsoft.com/office/drawing/2014/main" id="{B40B4C96-8E04-4E0F-AD9E-E927A8519C7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4" name="Gruppieren 1163">
              <a:extLst>
                <a:ext uri="{FF2B5EF4-FFF2-40B4-BE49-F238E27FC236}">
                  <a16:creationId xmlns:a16="http://schemas.microsoft.com/office/drawing/2014/main" id="{D9B19D84-AC02-4906-92CB-16AD9AE47C93}"/>
                </a:ext>
              </a:extLst>
            </p:cNvPr>
            <p:cNvGrpSpPr>
              <a:grpSpLocks noChangeAspect="1"/>
            </p:cNvGrpSpPr>
            <p:nvPr userDrawn="1"/>
          </p:nvGrpSpPr>
          <p:grpSpPr>
            <a:xfrm>
              <a:off x="696987" y="4148984"/>
              <a:ext cx="432000" cy="432000"/>
              <a:chOff x="467544" y="2409856"/>
              <a:chExt cx="401638" cy="401635"/>
            </a:xfrm>
          </p:grpSpPr>
          <p:sp>
            <p:nvSpPr>
              <p:cNvPr id="1450" name="Freeform 13">
                <a:extLst>
                  <a:ext uri="{FF2B5EF4-FFF2-40B4-BE49-F238E27FC236}">
                    <a16:creationId xmlns:a16="http://schemas.microsoft.com/office/drawing/2014/main" id="{6233A0CC-E436-4A17-B4B2-4545E1B6E06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1" name="Freeform 18">
                <a:extLst>
                  <a:ext uri="{FF2B5EF4-FFF2-40B4-BE49-F238E27FC236}">
                    <a16:creationId xmlns:a16="http://schemas.microsoft.com/office/drawing/2014/main" id="{8DA7F1B7-7E57-4CB8-8074-637190979EC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2" name="Freeform 19">
                <a:extLst>
                  <a:ext uri="{FF2B5EF4-FFF2-40B4-BE49-F238E27FC236}">
                    <a16:creationId xmlns:a16="http://schemas.microsoft.com/office/drawing/2014/main" id="{B2298AE5-C236-4670-893F-4463ECBB468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3" name="Freeform 20">
                <a:extLst>
                  <a:ext uri="{FF2B5EF4-FFF2-40B4-BE49-F238E27FC236}">
                    <a16:creationId xmlns:a16="http://schemas.microsoft.com/office/drawing/2014/main" id="{0BF536E4-451C-4E48-9A74-E7F9DA467EC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5" name="Gruppieren 1164">
              <a:extLst>
                <a:ext uri="{FF2B5EF4-FFF2-40B4-BE49-F238E27FC236}">
                  <a16:creationId xmlns:a16="http://schemas.microsoft.com/office/drawing/2014/main" id="{A00C4853-F69C-4E03-A4CB-40304E768ACB}"/>
                </a:ext>
              </a:extLst>
            </p:cNvPr>
            <p:cNvGrpSpPr>
              <a:grpSpLocks noChangeAspect="1"/>
            </p:cNvGrpSpPr>
            <p:nvPr userDrawn="1"/>
          </p:nvGrpSpPr>
          <p:grpSpPr>
            <a:xfrm>
              <a:off x="5881563" y="4725096"/>
              <a:ext cx="432000" cy="432000"/>
              <a:chOff x="467544" y="2409856"/>
              <a:chExt cx="401638" cy="401635"/>
            </a:xfrm>
          </p:grpSpPr>
          <p:sp>
            <p:nvSpPr>
              <p:cNvPr id="1446" name="Freeform 13">
                <a:extLst>
                  <a:ext uri="{FF2B5EF4-FFF2-40B4-BE49-F238E27FC236}">
                    <a16:creationId xmlns:a16="http://schemas.microsoft.com/office/drawing/2014/main" id="{7CA82E0B-2D11-4775-AF24-3C88AA9EE42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7" name="Freeform 18">
                <a:extLst>
                  <a:ext uri="{FF2B5EF4-FFF2-40B4-BE49-F238E27FC236}">
                    <a16:creationId xmlns:a16="http://schemas.microsoft.com/office/drawing/2014/main" id="{FAACA569-9B62-4F2B-BF60-B1798F80A49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8" name="Freeform 19">
                <a:extLst>
                  <a:ext uri="{FF2B5EF4-FFF2-40B4-BE49-F238E27FC236}">
                    <a16:creationId xmlns:a16="http://schemas.microsoft.com/office/drawing/2014/main" id="{C3FA8F4D-D6C8-4A5F-B143-28FC4F485E1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9" name="Freeform 20">
                <a:extLst>
                  <a:ext uri="{FF2B5EF4-FFF2-40B4-BE49-F238E27FC236}">
                    <a16:creationId xmlns:a16="http://schemas.microsoft.com/office/drawing/2014/main" id="{74FCEBD6-18DB-40F3-AAC7-9ACEE7EFD58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6" name="Gruppieren 1165">
              <a:extLst>
                <a:ext uri="{FF2B5EF4-FFF2-40B4-BE49-F238E27FC236}">
                  <a16:creationId xmlns:a16="http://schemas.microsoft.com/office/drawing/2014/main" id="{BD25332A-552B-42CB-A1D4-39D956B0CCB3}"/>
                </a:ext>
              </a:extLst>
            </p:cNvPr>
            <p:cNvGrpSpPr>
              <a:grpSpLocks noChangeAspect="1"/>
            </p:cNvGrpSpPr>
            <p:nvPr userDrawn="1"/>
          </p:nvGrpSpPr>
          <p:grpSpPr>
            <a:xfrm>
              <a:off x="6457675" y="4725096"/>
              <a:ext cx="432000" cy="432000"/>
              <a:chOff x="467544" y="2409856"/>
              <a:chExt cx="401638" cy="401635"/>
            </a:xfrm>
          </p:grpSpPr>
          <p:sp>
            <p:nvSpPr>
              <p:cNvPr id="1442" name="Freeform 13">
                <a:extLst>
                  <a:ext uri="{FF2B5EF4-FFF2-40B4-BE49-F238E27FC236}">
                    <a16:creationId xmlns:a16="http://schemas.microsoft.com/office/drawing/2014/main" id="{B08F8637-27B5-43A4-84B5-4B61E6D7155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3" name="Freeform 18">
                <a:extLst>
                  <a:ext uri="{FF2B5EF4-FFF2-40B4-BE49-F238E27FC236}">
                    <a16:creationId xmlns:a16="http://schemas.microsoft.com/office/drawing/2014/main" id="{1662C3E0-1D22-4A97-ADFF-2AB896EAEC0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4" name="Freeform 19">
                <a:extLst>
                  <a:ext uri="{FF2B5EF4-FFF2-40B4-BE49-F238E27FC236}">
                    <a16:creationId xmlns:a16="http://schemas.microsoft.com/office/drawing/2014/main" id="{D8573B5A-DEA3-45EE-BD3F-D8EECE84471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5" name="Freeform 20">
                <a:extLst>
                  <a:ext uri="{FF2B5EF4-FFF2-40B4-BE49-F238E27FC236}">
                    <a16:creationId xmlns:a16="http://schemas.microsoft.com/office/drawing/2014/main" id="{89FD4D69-4FA2-46F9-A2C4-737A427F25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7" name="Gruppieren 1166">
              <a:extLst>
                <a:ext uri="{FF2B5EF4-FFF2-40B4-BE49-F238E27FC236}">
                  <a16:creationId xmlns:a16="http://schemas.microsoft.com/office/drawing/2014/main" id="{1A03F1DE-7AE3-48C7-AFCB-EA4E2BE6C5F7}"/>
                </a:ext>
              </a:extLst>
            </p:cNvPr>
            <p:cNvGrpSpPr>
              <a:grpSpLocks noChangeAspect="1"/>
            </p:cNvGrpSpPr>
            <p:nvPr userDrawn="1"/>
          </p:nvGrpSpPr>
          <p:grpSpPr>
            <a:xfrm>
              <a:off x="7033739" y="4725096"/>
              <a:ext cx="432000" cy="432000"/>
              <a:chOff x="467544" y="2409856"/>
              <a:chExt cx="401638" cy="401635"/>
            </a:xfrm>
          </p:grpSpPr>
          <p:sp>
            <p:nvSpPr>
              <p:cNvPr id="1438" name="Freeform 13">
                <a:extLst>
                  <a:ext uri="{FF2B5EF4-FFF2-40B4-BE49-F238E27FC236}">
                    <a16:creationId xmlns:a16="http://schemas.microsoft.com/office/drawing/2014/main" id="{465C59FA-CF90-4D3C-99F8-8F72EE9574B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9" name="Freeform 18">
                <a:extLst>
                  <a:ext uri="{FF2B5EF4-FFF2-40B4-BE49-F238E27FC236}">
                    <a16:creationId xmlns:a16="http://schemas.microsoft.com/office/drawing/2014/main" id="{37DBCE02-49BB-4807-A808-5549EA9C9FC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0" name="Freeform 19">
                <a:extLst>
                  <a:ext uri="{FF2B5EF4-FFF2-40B4-BE49-F238E27FC236}">
                    <a16:creationId xmlns:a16="http://schemas.microsoft.com/office/drawing/2014/main" id="{80A085CF-B281-4C9B-BADC-D92829BB4FD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1" name="Freeform 20">
                <a:extLst>
                  <a:ext uri="{FF2B5EF4-FFF2-40B4-BE49-F238E27FC236}">
                    <a16:creationId xmlns:a16="http://schemas.microsoft.com/office/drawing/2014/main" id="{0639E77F-388C-411C-B858-865FC5F31D2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8" name="Gruppieren 1167">
              <a:extLst>
                <a:ext uri="{FF2B5EF4-FFF2-40B4-BE49-F238E27FC236}">
                  <a16:creationId xmlns:a16="http://schemas.microsoft.com/office/drawing/2014/main" id="{DFB5C3DB-B38D-4EA3-A4DB-B374500F3743}"/>
                </a:ext>
              </a:extLst>
            </p:cNvPr>
            <p:cNvGrpSpPr>
              <a:grpSpLocks noChangeAspect="1"/>
            </p:cNvGrpSpPr>
            <p:nvPr userDrawn="1"/>
          </p:nvGrpSpPr>
          <p:grpSpPr>
            <a:xfrm>
              <a:off x="7609803" y="4725096"/>
              <a:ext cx="432000" cy="432000"/>
              <a:chOff x="467544" y="2409856"/>
              <a:chExt cx="401638" cy="401635"/>
            </a:xfrm>
          </p:grpSpPr>
          <p:sp>
            <p:nvSpPr>
              <p:cNvPr id="1434" name="Freeform 13">
                <a:extLst>
                  <a:ext uri="{FF2B5EF4-FFF2-40B4-BE49-F238E27FC236}">
                    <a16:creationId xmlns:a16="http://schemas.microsoft.com/office/drawing/2014/main" id="{DC81077F-8910-490B-BF29-4BBBC1CCC92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5" name="Freeform 18">
                <a:extLst>
                  <a:ext uri="{FF2B5EF4-FFF2-40B4-BE49-F238E27FC236}">
                    <a16:creationId xmlns:a16="http://schemas.microsoft.com/office/drawing/2014/main" id="{A8B936CE-7FD8-49AF-9B64-676D2321829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6" name="Freeform 19">
                <a:extLst>
                  <a:ext uri="{FF2B5EF4-FFF2-40B4-BE49-F238E27FC236}">
                    <a16:creationId xmlns:a16="http://schemas.microsoft.com/office/drawing/2014/main" id="{7C741F1E-775C-4CEA-90DB-582E7491CBB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7" name="Freeform 20">
                <a:extLst>
                  <a:ext uri="{FF2B5EF4-FFF2-40B4-BE49-F238E27FC236}">
                    <a16:creationId xmlns:a16="http://schemas.microsoft.com/office/drawing/2014/main" id="{CC1E1CDA-A235-4D57-B540-60A420970DE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9" name="Gruppieren 1168">
              <a:extLst>
                <a:ext uri="{FF2B5EF4-FFF2-40B4-BE49-F238E27FC236}">
                  <a16:creationId xmlns:a16="http://schemas.microsoft.com/office/drawing/2014/main" id="{46E3B034-1725-4773-99A3-71B3FCF81F64}"/>
                </a:ext>
              </a:extLst>
            </p:cNvPr>
            <p:cNvGrpSpPr>
              <a:grpSpLocks noChangeAspect="1"/>
            </p:cNvGrpSpPr>
            <p:nvPr userDrawn="1"/>
          </p:nvGrpSpPr>
          <p:grpSpPr>
            <a:xfrm>
              <a:off x="8185867" y="4725096"/>
              <a:ext cx="432000" cy="432000"/>
              <a:chOff x="467544" y="2409856"/>
              <a:chExt cx="401638" cy="401635"/>
            </a:xfrm>
          </p:grpSpPr>
          <p:sp>
            <p:nvSpPr>
              <p:cNvPr id="1430" name="Freeform 13">
                <a:extLst>
                  <a:ext uri="{FF2B5EF4-FFF2-40B4-BE49-F238E27FC236}">
                    <a16:creationId xmlns:a16="http://schemas.microsoft.com/office/drawing/2014/main" id="{5AE46181-85A0-46C7-844F-23E338C8794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1" name="Freeform 18">
                <a:extLst>
                  <a:ext uri="{FF2B5EF4-FFF2-40B4-BE49-F238E27FC236}">
                    <a16:creationId xmlns:a16="http://schemas.microsoft.com/office/drawing/2014/main" id="{B829EA94-13F4-42C0-B3CE-34616E20C5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2" name="Freeform 19">
                <a:extLst>
                  <a:ext uri="{FF2B5EF4-FFF2-40B4-BE49-F238E27FC236}">
                    <a16:creationId xmlns:a16="http://schemas.microsoft.com/office/drawing/2014/main" id="{63A597B8-FAE5-4EDC-A8FC-DE857A64CD5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3" name="Freeform 20">
                <a:extLst>
                  <a:ext uri="{FF2B5EF4-FFF2-40B4-BE49-F238E27FC236}">
                    <a16:creationId xmlns:a16="http://schemas.microsoft.com/office/drawing/2014/main" id="{FD9FA9D4-8D17-4EDC-94E9-C386ADA99A7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0" name="Gruppieren 1169">
              <a:extLst>
                <a:ext uri="{FF2B5EF4-FFF2-40B4-BE49-F238E27FC236}">
                  <a16:creationId xmlns:a16="http://schemas.microsoft.com/office/drawing/2014/main" id="{72612BA6-1D14-4734-8D93-F448F28B150B}"/>
                </a:ext>
              </a:extLst>
            </p:cNvPr>
            <p:cNvGrpSpPr>
              <a:grpSpLocks noChangeAspect="1"/>
            </p:cNvGrpSpPr>
            <p:nvPr userDrawn="1"/>
          </p:nvGrpSpPr>
          <p:grpSpPr>
            <a:xfrm>
              <a:off x="8761931" y="4725096"/>
              <a:ext cx="432000" cy="432000"/>
              <a:chOff x="467544" y="2409856"/>
              <a:chExt cx="401638" cy="401635"/>
            </a:xfrm>
          </p:grpSpPr>
          <p:sp>
            <p:nvSpPr>
              <p:cNvPr id="1426" name="Freeform 13">
                <a:extLst>
                  <a:ext uri="{FF2B5EF4-FFF2-40B4-BE49-F238E27FC236}">
                    <a16:creationId xmlns:a16="http://schemas.microsoft.com/office/drawing/2014/main" id="{CDDF29C5-3E49-46B1-905F-5C8F267B2CB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7" name="Freeform 18">
                <a:extLst>
                  <a:ext uri="{FF2B5EF4-FFF2-40B4-BE49-F238E27FC236}">
                    <a16:creationId xmlns:a16="http://schemas.microsoft.com/office/drawing/2014/main" id="{6C5BC897-F060-4C3B-9C70-33F678323EF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8" name="Freeform 19">
                <a:extLst>
                  <a:ext uri="{FF2B5EF4-FFF2-40B4-BE49-F238E27FC236}">
                    <a16:creationId xmlns:a16="http://schemas.microsoft.com/office/drawing/2014/main" id="{04350B14-68F6-45DB-8F76-BCA2D92E0BB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9" name="Freeform 20">
                <a:extLst>
                  <a:ext uri="{FF2B5EF4-FFF2-40B4-BE49-F238E27FC236}">
                    <a16:creationId xmlns:a16="http://schemas.microsoft.com/office/drawing/2014/main" id="{7CC6F2D9-AF7C-4E03-A982-4200937DBD0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1" name="Gruppieren 1170">
              <a:extLst>
                <a:ext uri="{FF2B5EF4-FFF2-40B4-BE49-F238E27FC236}">
                  <a16:creationId xmlns:a16="http://schemas.microsoft.com/office/drawing/2014/main" id="{86FA4B0E-503F-45AB-9B83-40237C4CD896}"/>
                </a:ext>
              </a:extLst>
            </p:cNvPr>
            <p:cNvGrpSpPr>
              <a:grpSpLocks noChangeAspect="1"/>
            </p:cNvGrpSpPr>
            <p:nvPr userDrawn="1"/>
          </p:nvGrpSpPr>
          <p:grpSpPr>
            <a:xfrm>
              <a:off x="9337995" y="4725096"/>
              <a:ext cx="432000" cy="432000"/>
              <a:chOff x="467544" y="2409856"/>
              <a:chExt cx="401638" cy="401635"/>
            </a:xfrm>
          </p:grpSpPr>
          <p:sp>
            <p:nvSpPr>
              <p:cNvPr id="1422" name="Freeform 13">
                <a:extLst>
                  <a:ext uri="{FF2B5EF4-FFF2-40B4-BE49-F238E27FC236}">
                    <a16:creationId xmlns:a16="http://schemas.microsoft.com/office/drawing/2014/main" id="{57D4C736-A029-43A4-9D02-837DCD67BB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3" name="Freeform 18">
                <a:extLst>
                  <a:ext uri="{FF2B5EF4-FFF2-40B4-BE49-F238E27FC236}">
                    <a16:creationId xmlns:a16="http://schemas.microsoft.com/office/drawing/2014/main" id="{25492F25-B4E1-4842-A94B-DD1296A6459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4" name="Freeform 19">
                <a:extLst>
                  <a:ext uri="{FF2B5EF4-FFF2-40B4-BE49-F238E27FC236}">
                    <a16:creationId xmlns:a16="http://schemas.microsoft.com/office/drawing/2014/main" id="{9A4D59F7-FF3C-452D-9391-C9645558BA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5" name="Freeform 20">
                <a:extLst>
                  <a:ext uri="{FF2B5EF4-FFF2-40B4-BE49-F238E27FC236}">
                    <a16:creationId xmlns:a16="http://schemas.microsoft.com/office/drawing/2014/main" id="{7BFA9901-B01B-408D-93B9-32A1631E03A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2" name="Gruppieren 1171">
              <a:extLst>
                <a:ext uri="{FF2B5EF4-FFF2-40B4-BE49-F238E27FC236}">
                  <a16:creationId xmlns:a16="http://schemas.microsoft.com/office/drawing/2014/main" id="{DD11811F-A622-419C-8BDF-20A181891A8C}"/>
                </a:ext>
              </a:extLst>
            </p:cNvPr>
            <p:cNvGrpSpPr>
              <a:grpSpLocks noChangeAspect="1"/>
            </p:cNvGrpSpPr>
            <p:nvPr userDrawn="1"/>
          </p:nvGrpSpPr>
          <p:grpSpPr>
            <a:xfrm>
              <a:off x="9914059" y="4725096"/>
              <a:ext cx="432000" cy="432000"/>
              <a:chOff x="467544" y="2409856"/>
              <a:chExt cx="401638" cy="401635"/>
            </a:xfrm>
          </p:grpSpPr>
          <p:sp>
            <p:nvSpPr>
              <p:cNvPr id="1418" name="Freeform 13">
                <a:extLst>
                  <a:ext uri="{FF2B5EF4-FFF2-40B4-BE49-F238E27FC236}">
                    <a16:creationId xmlns:a16="http://schemas.microsoft.com/office/drawing/2014/main" id="{491E0C51-42F0-4123-AC51-D98AAED7C3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9" name="Freeform 18">
                <a:extLst>
                  <a:ext uri="{FF2B5EF4-FFF2-40B4-BE49-F238E27FC236}">
                    <a16:creationId xmlns:a16="http://schemas.microsoft.com/office/drawing/2014/main" id="{8F8C0D7F-F246-416B-A028-241B077A8A0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0" name="Freeform 19">
                <a:extLst>
                  <a:ext uri="{FF2B5EF4-FFF2-40B4-BE49-F238E27FC236}">
                    <a16:creationId xmlns:a16="http://schemas.microsoft.com/office/drawing/2014/main" id="{B4A082A0-B46C-4169-A855-8E84FDD8055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1" name="Freeform 20">
                <a:extLst>
                  <a:ext uri="{FF2B5EF4-FFF2-40B4-BE49-F238E27FC236}">
                    <a16:creationId xmlns:a16="http://schemas.microsoft.com/office/drawing/2014/main" id="{6E45C82C-1113-4582-8E06-62CDA391F2D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3" name="Gruppieren 1172">
              <a:extLst>
                <a:ext uri="{FF2B5EF4-FFF2-40B4-BE49-F238E27FC236}">
                  <a16:creationId xmlns:a16="http://schemas.microsoft.com/office/drawing/2014/main" id="{64EA2AAB-C543-49D6-AF78-2A64CA23FC06}"/>
                </a:ext>
              </a:extLst>
            </p:cNvPr>
            <p:cNvGrpSpPr>
              <a:grpSpLocks noChangeAspect="1"/>
            </p:cNvGrpSpPr>
            <p:nvPr userDrawn="1"/>
          </p:nvGrpSpPr>
          <p:grpSpPr>
            <a:xfrm>
              <a:off x="10490123" y="4725096"/>
              <a:ext cx="432000" cy="432000"/>
              <a:chOff x="467544" y="2409856"/>
              <a:chExt cx="401638" cy="401635"/>
            </a:xfrm>
          </p:grpSpPr>
          <p:sp>
            <p:nvSpPr>
              <p:cNvPr id="1414" name="Freeform 13">
                <a:extLst>
                  <a:ext uri="{FF2B5EF4-FFF2-40B4-BE49-F238E27FC236}">
                    <a16:creationId xmlns:a16="http://schemas.microsoft.com/office/drawing/2014/main" id="{E5B853EF-7699-4764-8042-EC17CA63A2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5" name="Freeform 18">
                <a:extLst>
                  <a:ext uri="{FF2B5EF4-FFF2-40B4-BE49-F238E27FC236}">
                    <a16:creationId xmlns:a16="http://schemas.microsoft.com/office/drawing/2014/main" id="{59622FBC-5842-4B41-8DF4-A0F29EDBE74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6" name="Freeform 19">
                <a:extLst>
                  <a:ext uri="{FF2B5EF4-FFF2-40B4-BE49-F238E27FC236}">
                    <a16:creationId xmlns:a16="http://schemas.microsoft.com/office/drawing/2014/main" id="{C5C0237B-4BAB-4339-A4FD-F817F82916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7" name="Freeform 20">
                <a:extLst>
                  <a:ext uri="{FF2B5EF4-FFF2-40B4-BE49-F238E27FC236}">
                    <a16:creationId xmlns:a16="http://schemas.microsoft.com/office/drawing/2014/main" id="{0F4F2AB3-0BBD-40D5-AC89-58300FFD2A5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4" name="Gruppieren 1173">
              <a:extLst>
                <a:ext uri="{FF2B5EF4-FFF2-40B4-BE49-F238E27FC236}">
                  <a16:creationId xmlns:a16="http://schemas.microsoft.com/office/drawing/2014/main" id="{3864159E-1DEF-415F-A0B5-59D0359643F7}"/>
                </a:ext>
              </a:extLst>
            </p:cNvPr>
            <p:cNvGrpSpPr>
              <a:grpSpLocks noChangeAspect="1"/>
            </p:cNvGrpSpPr>
            <p:nvPr userDrawn="1"/>
          </p:nvGrpSpPr>
          <p:grpSpPr>
            <a:xfrm>
              <a:off x="11066187" y="4725096"/>
              <a:ext cx="432000" cy="432000"/>
              <a:chOff x="467544" y="2409856"/>
              <a:chExt cx="401638" cy="401635"/>
            </a:xfrm>
          </p:grpSpPr>
          <p:sp>
            <p:nvSpPr>
              <p:cNvPr id="1410" name="Freeform 13">
                <a:extLst>
                  <a:ext uri="{FF2B5EF4-FFF2-40B4-BE49-F238E27FC236}">
                    <a16:creationId xmlns:a16="http://schemas.microsoft.com/office/drawing/2014/main" id="{5B1438E7-1EFD-4A15-8442-94F2E593909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1" name="Freeform 18">
                <a:extLst>
                  <a:ext uri="{FF2B5EF4-FFF2-40B4-BE49-F238E27FC236}">
                    <a16:creationId xmlns:a16="http://schemas.microsoft.com/office/drawing/2014/main" id="{818461D0-799A-47F7-ADD3-8B7ACD675F3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2" name="Freeform 19">
                <a:extLst>
                  <a:ext uri="{FF2B5EF4-FFF2-40B4-BE49-F238E27FC236}">
                    <a16:creationId xmlns:a16="http://schemas.microsoft.com/office/drawing/2014/main" id="{4266B977-4981-4A59-92AF-497BAFDEB2E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3" name="Freeform 20">
                <a:extLst>
                  <a:ext uri="{FF2B5EF4-FFF2-40B4-BE49-F238E27FC236}">
                    <a16:creationId xmlns:a16="http://schemas.microsoft.com/office/drawing/2014/main" id="{F2DAE2D9-1F6E-4B5B-9ACB-EE9887E38CA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5" name="Gruppieren 1174">
              <a:extLst>
                <a:ext uri="{FF2B5EF4-FFF2-40B4-BE49-F238E27FC236}">
                  <a16:creationId xmlns:a16="http://schemas.microsoft.com/office/drawing/2014/main" id="{215AFE37-9916-4CA7-BA33-78251069343B}"/>
                </a:ext>
              </a:extLst>
            </p:cNvPr>
            <p:cNvGrpSpPr>
              <a:grpSpLocks noChangeAspect="1"/>
            </p:cNvGrpSpPr>
            <p:nvPr userDrawn="1"/>
          </p:nvGrpSpPr>
          <p:grpSpPr>
            <a:xfrm>
              <a:off x="5305499" y="4725096"/>
              <a:ext cx="432000" cy="432000"/>
              <a:chOff x="467544" y="2409856"/>
              <a:chExt cx="401638" cy="401635"/>
            </a:xfrm>
          </p:grpSpPr>
          <p:sp>
            <p:nvSpPr>
              <p:cNvPr id="1406" name="Freeform 13">
                <a:extLst>
                  <a:ext uri="{FF2B5EF4-FFF2-40B4-BE49-F238E27FC236}">
                    <a16:creationId xmlns:a16="http://schemas.microsoft.com/office/drawing/2014/main" id="{1AFFF45E-9E8F-461B-8CD4-5DCCE06F887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7" name="Freeform 18">
                <a:extLst>
                  <a:ext uri="{FF2B5EF4-FFF2-40B4-BE49-F238E27FC236}">
                    <a16:creationId xmlns:a16="http://schemas.microsoft.com/office/drawing/2014/main" id="{9C0C998A-8C67-4F06-BDDB-B6ACDD225FC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8" name="Freeform 19">
                <a:extLst>
                  <a:ext uri="{FF2B5EF4-FFF2-40B4-BE49-F238E27FC236}">
                    <a16:creationId xmlns:a16="http://schemas.microsoft.com/office/drawing/2014/main" id="{13BBB0FB-C499-4CC5-B763-4B30B5148EF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9" name="Freeform 20">
                <a:extLst>
                  <a:ext uri="{FF2B5EF4-FFF2-40B4-BE49-F238E27FC236}">
                    <a16:creationId xmlns:a16="http://schemas.microsoft.com/office/drawing/2014/main" id="{6A758969-25ED-4E51-BFEF-A9214B3135E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6" name="Gruppieren 1175">
              <a:extLst>
                <a:ext uri="{FF2B5EF4-FFF2-40B4-BE49-F238E27FC236}">
                  <a16:creationId xmlns:a16="http://schemas.microsoft.com/office/drawing/2014/main" id="{BA643195-1BDB-4D38-8826-5850BE068161}"/>
                </a:ext>
              </a:extLst>
            </p:cNvPr>
            <p:cNvGrpSpPr>
              <a:grpSpLocks noChangeAspect="1"/>
            </p:cNvGrpSpPr>
            <p:nvPr userDrawn="1"/>
          </p:nvGrpSpPr>
          <p:grpSpPr>
            <a:xfrm>
              <a:off x="4729435" y="4725096"/>
              <a:ext cx="432000" cy="432000"/>
              <a:chOff x="467544" y="2409856"/>
              <a:chExt cx="401638" cy="401635"/>
            </a:xfrm>
          </p:grpSpPr>
          <p:sp>
            <p:nvSpPr>
              <p:cNvPr id="1402" name="Freeform 13">
                <a:extLst>
                  <a:ext uri="{FF2B5EF4-FFF2-40B4-BE49-F238E27FC236}">
                    <a16:creationId xmlns:a16="http://schemas.microsoft.com/office/drawing/2014/main" id="{3E10A39A-4A8A-4BD0-B094-3D453CED42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3" name="Freeform 18">
                <a:extLst>
                  <a:ext uri="{FF2B5EF4-FFF2-40B4-BE49-F238E27FC236}">
                    <a16:creationId xmlns:a16="http://schemas.microsoft.com/office/drawing/2014/main" id="{648831D9-EFD6-4EFD-B668-47B2DC50E59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4" name="Freeform 19">
                <a:extLst>
                  <a:ext uri="{FF2B5EF4-FFF2-40B4-BE49-F238E27FC236}">
                    <a16:creationId xmlns:a16="http://schemas.microsoft.com/office/drawing/2014/main" id="{BEEA0088-B7E3-4E58-815C-B7BCF85E2A7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5" name="Freeform 20">
                <a:extLst>
                  <a:ext uri="{FF2B5EF4-FFF2-40B4-BE49-F238E27FC236}">
                    <a16:creationId xmlns:a16="http://schemas.microsoft.com/office/drawing/2014/main" id="{2176A525-F4CD-4CF0-A609-25BA242F536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7" name="Gruppieren 1176">
              <a:extLst>
                <a:ext uri="{FF2B5EF4-FFF2-40B4-BE49-F238E27FC236}">
                  <a16:creationId xmlns:a16="http://schemas.microsoft.com/office/drawing/2014/main" id="{94307895-12A9-46EB-9628-6A590A677F69}"/>
                </a:ext>
              </a:extLst>
            </p:cNvPr>
            <p:cNvGrpSpPr>
              <a:grpSpLocks noChangeAspect="1"/>
            </p:cNvGrpSpPr>
            <p:nvPr userDrawn="1"/>
          </p:nvGrpSpPr>
          <p:grpSpPr>
            <a:xfrm>
              <a:off x="4153371" y="4725096"/>
              <a:ext cx="432000" cy="432000"/>
              <a:chOff x="467544" y="2409856"/>
              <a:chExt cx="401638" cy="401635"/>
            </a:xfrm>
          </p:grpSpPr>
          <p:sp>
            <p:nvSpPr>
              <p:cNvPr id="1398" name="Freeform 13">
                <a:extLst>
                  <a:ext uri="{FF2B5EF4-FFF2-40B4-BE49-F238E27FC236}">
                    <a16:creationId xmlns:a16="http://schemas.microsoft.com/office/drawing/2014/main" id="{12271C7F-1AA9-4917-A581-132DD7C2A21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9" name="Freeform 18">
                <a:extLst>
                  <a:ext uri="{FF2B5EF4-FFF2-40B4-BE49-F238E27FC236}">
                    <a16:creationId xmlns:a16="http://schemas.microsoft.com/office/drawing/2014/main" id="{C0BF2A90-0D7F-4D8C-9DD5-4B4DAF180F6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0" name="Freeform 19">
                <a:extLst>
                  <a:ext uri="{FF2B5EF4-FFF2-40B4-BE49-F238E27FC236}">
                    <a16:creationId xmlns:a16="http://schemas.microsoft.com/office/drawing/2014/main" id="{BADB3F6B-27C9-448D-B94A-E047F6904D9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1" name="Freeform 20">
                <a:extLst>
                  <a:ext uri="{FF2B5EF4-FFF2-40B4-BE49-F238E27FC236}">
                    <a16:creationId xmlns:a16="http://schemas.microsoft.com/office/drawing/2014/main" id="{079CDF8C-509D-4A09-975B-41B8D9E2CE0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8" name="Gruppieren 1177">
              <a:extLst>
                <a:ext uri="{FF2B5EF4-FFF2-40B4-BE49-F238E27FC236}">
                  <a16:creationId xmlns:a16="http://schemas.microsoft.com/office/drawing/2014/main" id="{C244579C-3657-457D-85FA-1CE041CBD311}"/>
                </a:ext>
              </a:extLst>
            </p:cNvPr>
            <p:cNvGrpSpPr>
              <a:grpSpLocks noChangeAspect="1"/>
            </p:cNvGrpSpPr>
            <p:nvPr userDrawn="1"/>
          </p:nvGrpSpPr>
          <p:grpSpPr>
            <a:xfrm>
              <a:off x="3577307" y="4725096"/>
              <a:ext cx="432000" cy="432000"/>
              <a:chOff x="467544" y="2409856"/>
              <a:chExt cx="401638" cy="401635"/>
            </a:xfrm>
          </p:grpSpPr>
          <p:sp>
            <p:nvSpPr>
              <p:cNvPr id="1394" name="Freeform 13">
                <a:extLst>
                  <a:ext uri="{FF2B5EF4-FFF2-40B4-BE49-F238E27FC236}">
                    <a16:creationId xmlns:a16="http://schemas.microsoft.com/office/drawing/2014/main" id="{6E81C1E0-8B3E-4B26-8C99-63D079BB99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5" name="Freeform 18">
                <a:extLst>
                  <a:ext uri="{FF2B5EF4-FFF2-40B4-BE49-F238E27FC236}">
                    <a16:creationId xmlns:a16="http://schemas.microsoft.com/office/drawing/2014/main" id="{45F423A6-013F-418F-B811-9CA1B4730BE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6" name="Freeform 19">
                <a:extLst>
                  <a:ext uri="{FF2B5EF4-FFF2-40B4-BE49-F238E27FC236}">
                    <a16:creationId xmlns:a16="http://schemas.microsoft.com/office/drawing/2014/main" id="{D487812E-71D0-47DE-AA9A-2E35408BF28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7" name="Freeform 20">
                <a:extLst>
                  <a:ext uri="{FF2B5EF4-FFF2-40B4-BE49-F238E27FC236}">
                    <a16:creationId xmlns:a16="http://schemas.microsoft.com/office/drawing/2014/main" id="{F8AA0D65-F665-46CB-AF95-641FDB4F59A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9" name="Gruppieren 1178">
              <a:extLst>
                <a:ext uri="{FF2B5EF4-FFF2-40B4-BE49-F238E27FC236}">
                  <a16:creationId xmlns:a16="http://schemas.microsoft.com/office/drawing/2014/main" id="{5CBF76A8-3A4B-4059-B7B2-AFDA6E622FDF}"/>
                </a:ext>
              </a:extLst>
            </p:cNvPr>
            <p:cNvGrpSpPr>
              <a:grpSpLocks noChangeAspect="1"/>
            </p:cNvGrpSpPr>
            <p:nvPr userDrawn="1"/>
          </p:nvGrpSpPr>
          <p:grpSpPr>
            <a:xfrm>
              <a:off x="3001243" y="4725096"/>
              <a:ext cx="432000" cy="432000"/>
              <a:chOff x="467544" y="2409856"/>
              <a:chExt cx="401638" cy="401635"/>
            </a:xfrm>
          </p:grpSpPr>
          <p:sp>
            <p:nvSpPr>
              <p:cNvPr id="1390" name="Freeform 13">
                <a:extLst>
                  <a:ext uri="{FF2B5EF4-FFF2-40B4-BE49-F238E27FC236}">
                    <a16:creationId xmlns:a16="http://schemas.microsoft.com/office/drawing/2014/main" id="{943CFEBB-AAC7-4A38-823A-7E3A953AA1D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1" name="Freeform 18">
                <a:extLst>
                  <a:ext uri="{FF2B5EF4-FFF2-40B4-BE49-F238E27FC236}">
                    <a16:creationId xmlns:a16="http://schemas.microsoft.com/office/drawing/2014/main" id="{CB414C42-D381-462C-B71D-75AE3C9AAAF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2" name="Freeform 19">
                <a:extLst>
                  <a:ext uri="{FF2B5EF4-FFF2-40B4-BE49-F238E27FC236}">
                    <a16:creationId xmlns:a16="http://schemas.microsoft.com/office/drawing/2014/main" id="{3B91D156-EDAF-4C17-BC1B-6DD8EACD9BB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3" name="Freeform 20">
                <a:extLst>
                  <a:ext uri="{FF2B5EF4-FFF2-40B4-BE49-F238E27FC236}">
                    <a16:creationId xmlns:a16="http://schemas.microsoft.com/office/drawing/2014/main" id="{74959F3B-25DB-4CA6-8E21-C26FACF5DD1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0" name="Gruppieren 1179">
              <a:extLst>
                <a:ext uri="{FF2B5EF4-FFF2-40B4-BE49-F238E27FC236}">
                  <a16:creationId xmlns:a16="http://schemas.microsoft.com/office/drawing/2014/main" id="{F84B5769-345F-4921-823F-0C5EB3EFAD92}"/>
                </a:ext>
              </a:extLst>
            </p:cNvPr>
            <p:cNvGrpSpPr>
              <a:grpSpLocks noChangeAspect="1"/>
            </p:cNvGrpSpPr>
            <p:nvPr userDrawn="1"/>
          </p:nvGrpSpPr>
          <p:grpSpPr>
            <a:xfrm>
              <a:off x="2425179" y="4725096"/>
              <a:ext cx="432000" cy="432000"/>
              <a:chOff x="467544" y="2409856"/>
              <a:chExt cx="401638" cy="401635"/>
            </a:xfrm>
          </p:grpSpPr>
          <p:sp>
            <p:nvSpPr>
              <p:cNvPr id="1386" name="Freeform 13">
                <a:extLst>
                  <a:ext uri="{FF2B5EF4-FFF2-40B4-BE49-F238E27FC236}">
                    <a16:creationId xmlns:a16="http://schemas.microsoft.com/office/drawing/2014/main" id="{7F9A9544-A6F5-4A70-9EF8-5CE9F3339A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7" name="Freeform 18">
                <a:extLst>
                  <a:ext uri="{FF2B5EF4-FFF2-40B4-BE49-F238E27FC236}">
                    <a16:creationId xmlns:a16="http://schemas.microsoft.com/office/drawing/2014/main" id="{C36D9F02-F825-4A39-A77E-E746E1F6D74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8" name="Freeform 19">
                <a:extLst>
                  <a:ext uri="{FF2B5EF4-FFF2-40B4-BE49-F238E27FC236}">
                    <a16:creationId xmlns:a16="http://schemas.microsoft.com/office/drawing/2014/main" id="{F785AF36-76EB-4B0B-A614-305DBCAD2F5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9" name="Freeform 20">
                <a:extLst>
                  <a:ext uri="{FF2B5EF4-FFF2-40B4-BE49-F238E27FC236}">
                    <a16:creationId xmlns:a16="http://schemas.microsoft.com/office/drawing/2014/main" id="{88E6291E-4741-4852-9392-CE0B9D433DB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1" name="Gruppieren 1180">
              <a:extLst>
                <a:ext uri="{FF2B5EF4-FFF2-40B4-BE49-F238E27FC236}">
                  <a16:creationId xmlns:a16="http://schemas.microsoft.com/office/drawing/2014/main" id="{1517E3D7-984C-4354-8230-D5393995679E}"/>
                </a:ext>
              </a:extLst>
            </p:cNvPr>
            <p:cNvGrpSpPr>
              <a:grpSpLocks noChangeAspect="1"/>
            </p:cNvGrpSpPr>
            <p:nvPr userDrawn="1"/>
          </p:nvGrpSpPr>
          <p:grpSpPr>
            <a:xfrm>
              <a:off x="1849115" y="4725096"/>
              <a:ext cx="432000" cy="432000"/>
              <a:chOff x="467544" y="2409856"/>
              <a:chExt cx="401638" cy="401635"/>
            </a:xfrm>
          </p:grpSpPr>
          <p:sp>
            <p:nvSpPr>
              <p:cNvPr id="1382" name="Freeform 13">
                <a:extLst>
                  <a:ext uri="{FF2B5EF4-FFF2-40B4-BE49-F238E27FC236}">
                    <a16:creationId xmlns:a16="http://schemas.microsoft.com/office/drawing/2014/main" id="{89EBA03B-5CA1-420D-89C3-1EB3B428F9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3" name="Freeform 18">
                <a:extLst>
                  <a:ext uri="{FF2B5EF4-FFF2-40B4-BE49-F238E27FC236}">
                    <a16:creationId xmlns:a16="http://schemas.microsoft.com/office/drawing/2014/main" id="{F543B8B0-FA49-45D7-80A0-6950FF565BB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4" name="Freeform 19">
                <a:extLst>
                  <a:ext uri="{FF2B5EF4-FFF2-40B4-BE49-F238E27FC236}">
                    <a16:creationId xmlns:a16="http://schemas.microsoft.com/office/drawing/2014/main" id="{7401B000-D77B-4F65-BBC2-AA5F0FBFA75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5" name="Freeform 20">
                <a:extLst>
                  <a:ext uri="{FF2B5EF4-FFF2-40B4-BE49-F238E27FC236}">
                    <a16:creationId xmlns:a16="http://schemas.microsoft.com/office/drawing/2014/main" id="{9E3D26A4-FDB4-444D-AE70-18E32069AE9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2" name="Gruppieren 1181">
              <a:extLst>
                <a:ext uri="{FF2B5EF4-FFF2-40B4-BE49-F238E27FC236}">
                  <a16:creationId xmlns:a16="http://schemas.microsoft.com/office/drawing/2014/main" id="{F5FCE1A8-034C-4565-AB16-19F2AA557D0C}"/>
                </a:ext>
              </a:extLst>
            </p:cNvPr>
            <p:cNvGrpSpPr>
              <a:grpSpLocks noChangeAspect="1"/>
            </p:cNvGrpSpPr>
            <p:nvPr userDrawn="1"/>
          </p:nvGrpSpPr>
          <p:grpSpPr>
            <a:xfrm>
              <a:off x="1273051" y="4725096"/>
              <a:ext cx="432000" cy="432000"/>
              <a:chOff x="467544" y="2409856"/>
              <a:chExt cx="401638" cy="401635"/>
            </a:xfrm>
          </p:grpSpPr>
          <p:sp>
            <p:nvSpPr>
              <p:cNvPr id="1378" name="Freeform 13">
                <a:extLst>
                  <a:ext uri="{FF2B5EF4-FFF2-40B4-BE49-F238E27FC236}">
                    <a16:creationId xmlns:a16="http://schemas.microsoft.com/office/drawing/2014/main" id="{E5723FA2-F739-4512-B9DF-DCFB0267F5E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9" name="Freeform 18">
                <a:extLst>
                  <a:ext uri="{FF2B5EF4-FFF2-40B4-BE49-F238E27FC236}">
                    <a16:creationId xmlns:a16="http://schemas.microsoft.com/office/drawing/2014/main" id="{903DD55D-BEB5-4CDE-B1A8-07AADFCA6FB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0" name="Freeform 19">
                <a:extLst>
                  <a:ext uri="{FF2B5EF4-FFF2-40B4-BE49-F238E27FC236}">
                    <a16:creationId xmlns:a16="http://schemas.microsoft.com/office/drawing/2014/main" id="{BCC8D7A9-84AF-44B2-8955-83806F03B61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1" name="Freeform 20">
                <a:extLst>
                  <a:ext uri="{FF2B5EF4-FFF2-40B4-BE49-F238E27FC236}">
                    <a16:creationId xmlns:a16="http://schemas.microsoft.com/office/drawing/2014/main" id="{3C21BDE5-5FF1-4810-ABEC-D86365A7788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3" name="Gruppieren 1182">
              <a:extLst>
                <a:ext uri="{FF2B5EF4-FFF2-40B4-BE49-F238E27FC236}">
                  <a16:creationId xmlns:a16="http://schemas.microsoft.com/office/drawing/2014/main" id="{75FC1D18-7318-414A-8FCF-7430DC06A197}"/>
                </a:ext>
              </a:extLst>
            </p:cNvPr>
            <p:cNvGrpSpPr>
              <a:grpSpLocks noChangeAspect="1"/>
            </p:cNvGrpSpPr>
            <p:nvPr userDrawn="1"/>
          </p:nvGrpSpPr>
          <p:grpSpPr>
            <a:xfrm>
              <a:off x="696987" y="4725096"/>
              <a:ext cx="432000" cy="432000"/>
              <a:chOff x="467544" y="2409856"/>
              <a:chExt cx="401638" cy="401635"/>
            </a:xfrm>
          </p:grpSpPr>
          <p:sp>
            <p:nvSpPr>
              <p:cNvPr id="1374" name="Freeform 13">
                <a:extLst>
                  <a:ext uri="{FF2B5EF4-FFF2-40B4-BE49-F238E27FC236}">
                    <a16:creationId xmlns:a16="http://schemas.microsoft.com/office/drawing/2014/main" id="{437DDC13-F852-4764-8320-393CEE73857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5" name="Freeform 18">
                <a:extLst>
                  <a:ext uri="{FF2B5EF4-FFF2-40B4-BE49-F238E27FC236}">
                    <a16:creationId xmlns:a16="http://schemas.microsoft.com/office/drawing/2014/main" id="{1EB399D4-ABB6-4A46-A906-96C23CFF3A3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6" name="Freeform 19">
                <a:extLst>
                  <a:ext uri="{FF2B5EF4-FFF2-40B4-BE49-F238E27FC236}">
                    <a16:creationId xmlns:a16="http://schemas.microsoft.com/office/drawing/2014/main" id="{53513389-43CD-48C4-A71D-9BC9C3392F7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7" name="Freeform 20">
                <a:extLst>
                  <a:ext uri="{FF2B5EF4-FFF2-40B4-BE49-F238E27FC236}">
                    <a16:creationId xmlns:a16="http://schemas.microsoft.com/office/drawing/2014/main" id="{129F382F-9E91-4CA9-B2EB-13F3A534C76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4" name="Gruppieren 1183">
              <a:extLst>
                <a:ext uri="{FF2B5EF4-FFF2-40B4-BE49-F238E27FC236}">
                  <a16:creationId xmlns:a16="http://schemas.microsoft.com/office/drawing/2014/main" id="{D2F15DBF-3B85-4047-941E-ABD9C5F8169A}"/>
                </a:ext>
              </a:extLst>
            </p:cNvPr>
            <p:cNvGrpSpPr>
              <a:grpSpLocks noChangeAspect="1"/>
            </p:cNvGrpSpPr>
            <p:nvPr userDrawn="1"/>
          </p:nvGrpSpPr>
          <p:grpSpPr>
            <a:xfrm>
              <a:off x="5881563" y="5301208"/>
              <a:ext cx="432000" cy="432000"/>
              <a:chOff x="467544" y="2409856"/>
              <a:chExt cx="401638" cy="401635"/>
            </a:xfrm>
          </p:grpSpPr>
          <p:sp>
            <p:nvSpPr>
              <p:cNvPr id="1370" name="Freeform 13">
                <a:extLst>
                  <a:ext uri="{FF2B5EF4-FFF2-40B4-BE49-F238E27FC236}">
                    <a16:creationId xmlns:a16="http://schemas.microsoft.com/office/drawing/2014/main" id="{436ECC6C-D0BA-4A5D-9EA1-A28BAAC9228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1" name="Freeform 18">
                <a:extLst>
                  <a:ext uri="{FF2B5EF4-FFF2-40B4-BE49-F238E27FC236}">
                    <a16:creationId xmlns:a16="http://schemas.microsoft.com/office/drawing/2014/main" id="{88CD26D2-46A4-491E-B7C8-E2E0643C623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2" name="Freeform 19">
                <a:extLst>
                  <a:ext uri="{FF2B5EF4-FFF2-40B4-BE49-F238E27FC236}">
                    <a16:creationId xmlns:a16="http://schemas.microsoft.com/office/drawing/2014/main" id="{1CA35E41-C5AD-4FB7-9CE6-5D4E8277EB9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3" name="Freeform 20">
                <a:extLst>
                  <a:ext uri="{FF2B5EF4-FFF2-40B4-BE49-F238E27FC236}">
                    <a16:creationId xmlns:a16="http://schemas.microsoft.com/office/drawing/2014/main" id="{ED605295-4C96-45CB-9EEE-F6C66232F38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5" name="Gruppieren 1184">
              <a:extLst>
                <a:ext uri="{FF2B5EF4-FFF2-40B4-BE49-F238E27FC236}">
                  <a16:creationId xmlns:a16="http://schemas.microsoft.com/office/drawing/2014/main" id="{267E5478-38DD-47DD-A2EF-1FB717E07B34}"/>
                </a:ext>
              </a:extLst>
            </p:cNvPr>
            <p:cNvGrpSpPr>
              <a:grpSpLocks noChangeAspect="1"/>
            </p:cNvGrpSpPr>
            <p:nvPr userDrawn="1"/>
          </p:nvGrpSpPr>
          <p:grpSpPr>
            <a:xfrm>
              <a:off x="6457675" y="5301208"/>
              <a:ext cx="432000" cy="432000"/>
              <a:chOff x="467544" y="2409856"/>
              <a:chExt cx="401638" cy="401635"/>
            </a:xfrm>
          </p:grpSpPr>
          <p:sp>
            <p:nvSpPr>
              <p:cNvPr id="1366" name="Freeform 13">
                <a:extLst>
                  <a:ext uri="{FF2B5EF4-FFF2-40B4-BE49-F238E27FC236}">
                    <a16:creationId xmlns:a16="http://schemas.microsoft.com/office/drawing/2014/main" id="{3838A0D1-7933-4087-A35B-88762220344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7" name="Freeform 18">
                <a:extLst>
                  <a:ext uri="{FF2B5EF4-FFF2-40B4-BE49-F238E27FC236}">
                    <a16:creationId xmlns:a16="http://schemas.microsoft.com/office/drawing/2014/main" id="{A6DE286D-25F4-4F7C-96CF-1A4E11BC38F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8" name="Freeform 19">
                <a:extLst>
                  <a:ext uri="{FF2B5EF4-FFF2-40B4-BE49-F238E27FC236}">
                    <a16:creationId xmlns:a16="http://schemas.microsoft.com/office/drawing/2014/main" id="{0F90E387-A9EF-43A0-B1A2-D0AA2141503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9" name="Freeform 20">
                <a:extLst>
                  <a:ext uri="{FF2B5EF4-FFF2-40B4-BE49-F238E27FC236}">
                    <a16:creationId xmlns:a16="http://schemas.microsoft.com/office/drawing/2014/main" id="{87EA225E-CC80-46D4-BC0B-B10CBD9BEE0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6" name="Gruppieren 1185">
              <a:extLst>
                <a:ext uri="{FF2B5EF4-FFF2-40B4-BE49-F238E27FC236}">
                  <a16:creationId xmlns:a16="http://schemas.microsoft.com/office/drawing/2014/main" id="{ED020B18-A2BE-4F41-AA5C-A2C7E7E1F08E}"/>
                </a:ext>
              </a:extLst>
            </p:cNvPr>
            <p:cNvGrpSpPr>
              <a:grpSpLocks noChangeAspect="1"/>
            </p:cNvGrpSpPr>
            <p:nvPr userDrawn="1"/>
          </p:nvGrpSpPr>
          <p:grpSpPr>
            <a:xfrm>
              <a:off x="7033739" y="5301208"/>
              <a:ext cx="432000" cy="432000"/>
              <a:chOff x="467544" y="2409856"/>
              <a:chExt cx="401638" cy="401635"/>
            </a:xfrm>
          </p:grpSpPr>
          <p:sp>
            <p:nvSpPr>
              <p:cNvPr id="1362" name="Freeform 13">
                <a:extLst>
                  <a:ext uri="{FF2B5EF4-FFF2-40B4-BE49-F238E27FC236}">
                    <a16:creationId xmlns:a16="http://schemas.microsoft.com/office/drawing/2014/main" id="{8AD1C530-0AE9-4CEC-931C-2E036BB2213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3" name="Freeform 18">
                <a:extLst>
                  <a:ext uri="{FF2B5EF4-FFF2-40B4-BE49-F238E27FC236}">
                    <a16:creationId xmlns:a16="http://schemas.microsoft.com/office/drawing/2014/main" id="{970FF4B2-00BC-4178-9668-1FD2A20EFA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4" name="Freeform 19">
                <a:extLst>
                  <a:ext uri="{FF2B5EF4-FFF2-40B4-BE49-F238E27FC236}">
                    <a16:creationId xmlns:a16="http://schemas.microsoft.com/office/drawing/2014/main" id="{6E2B6CEA-7A2B-4EF8-862B-AA6ACF27676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5" name="Freeform 20">
                <a:extLst>
                  <a:ext uri="{FF2B5EF4-FFF2-40B4-BE49-F238E27FC236}">
                    <a16:creationId xmlns:a16="http://schemas.microsoft.com/office/drawing/2014/main" id="{39C70396-0375-4D01-8A08-CE494829732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7" name="Gruppieren 1186">
              <a:extLst>
                <a:ext uri="{FF2B5EF4-FFF2-40B4-BE49-F238E27FC236}">
                  <a16:creationId xmlns:a16="http://schemas.microsoft.com/office/drawing/2014/main" id="{B2EA87E4-6308-4BDC-95EE-F83062BA912B}"/>
                </a:ext>
              </a:extLst>
            </p:cNvPr>
            <p:cNvGrpSpPr>
              <a:grpSpLocks noChangeAspect="1"/>
            </p:cNvGrpSpPr>
            <p:nvPr userDrawn="1"/>
          </p:nvGrpSpPr>
          <p:grpSpPr>
            <a:xfrm>
              <a:off x="7609803" y="5301208"/>
              <a:ext cx="432000" cy="432000"/>
              <a:chOff x="467544" y="2409856"/>
              <a:chExt cx="401638" cy="401635"/>
            </a:xfrm>
          </p:grpSpPr>
          <p:sp>
            <p:nvSpPr>
              <p:cNvPr id="1358" name="Freeform 13">
                <a:extLst>
                  <a:ext uri="{FF2B5EF4-FFF2-40B4-BE49-F238E27FC236}">
                    <a16:creationId xmlns:a16="http://schemas.microsoft.com/office/drawing/2014/main" id="{81A22AB4-F277-49E0-BD78-3040B5F327B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9" name="Freeform 18">
                <a:extLst>
                  <a:ext uri="{FF2B5EF4-FFF2-40B4-BE49-F238E27FC236}">
                    <a16:creationId xmlns:a16="http://schemas.microsoft.com/office/drawing/2014/main" id="{7D2B5BA2-7080-4F64-9409-B95156FEB88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0" name="Freeform 19">
                <a:extLst>
                  <a:ext uri="{FF2B5EF4-FFF2-40B4-BE49-F238E27FC236}">
                    <a16:creationId xmlns:a16="http://schemas.microsoft.com/office/drawing/2014/main" id="{F8CDC188-030F-4FE8-8B85-27F5E9ECE0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20">
                <a:extLst>
                  <a:ext uri="{FF2B5EF4-FFF2-40B4-BE49-F238E27FC236}">
                    <a16:creationId xmlns:a16="http://schemas.microsoft.com/office/drawing/2014/main" id="{0E2FFFE2-7EE2-4EBD-B115-1E2FD1737F9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8" name="Gruppieren 1187">
              <a:extLst>
                <a:ext uri="{FF2B5EF4-FFF2-40B4-BE49-F238E27FC236}">
                  <a16:creationId xmlns:a16="http://schemas.microsoft.com/office/drawing/2014/main" id="{8C3D4109-53FB-4ED8-94F0-F1EFF25D2742}"/>
                </a:ext>
              </a:extLst>
            </p:cNvPr>
            <p:cNvGrpSpPr>
              <a:grpSpLocks noChangeAspect="1"/>
            </p:cNvGrpSpPr>
            <p:nvPr userDrawn="1"/>
          </p:nvGrpSpPr>
          <p:grpSpPr>
            <a:xfrm>
              <a:off x="8185867" y="5301208"/>
              <a:ext cx="432000" cy="432000"/>
              <a:chOff x="467544" y="2409856"/>
              <a:chExt cx="401638" cy="401635"/>
            </a:xfrm>
          </p:grpSpPr>
          <p:sp>
            <p:nvSpPr>
              <p:cNvPr id="1354" name="Freeform 13">
                <a:extLst>
                  <a:ext uri="{FF2B5EF4-FFF2-40B4-BE49-F238E27FC236}">
                    <a16:creationId xmlns:a16="http://schemas.microsoft.com/office/drawing/2014/main" id="{2A1CFA8A-4050-4607-BBFF-CFA59C7C71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5" name="Freeform 18">
                <a:extLst>
                  <a:ext uri="{FF2B5EF4-FFF2-40B4-BE49-F238E27FC236}">
                    <a16:creationId xmlns:a16="http://schemas.microsoft.com/office/drawing/2014/main" id="{FBBBBF02-D959-48EC-BBBA-9756512337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6" name="Freeform 19">
                <a:extLst>
                  <a:ext uri="{FF2B5EF4-FFF2-40B4-BE49-F238E27FC236}">
                    <a16:creationId xmlns:a16="http://schemas.microsoft.com/office/drawing/2014/main" id="{11B48602-626E-46A6-BDD0-C9A95A01BF3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7" name="Freeform 20">
                <a:extLst>
                  <a:ext uri="{FF2B5EF4-FFF2-40B4-BE49-F238E27FC236}">
                    <a16:creationId xmlns:a16="http://schemas.microsoft.com/office/drawing/2014/main" id="{37027075-87A6-4DA6-A932-3EBD9575A90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9" name="Gruppieren 1188">
              <a:extLst>
                <a:ext uri="{FF2B5EF4-FFF2-40B4-BE49-F238E27FC236}">
                  <a16:creationId xmlns:a16="http://schemas.microsoft.com/office/drawing/2014/main" id="{8D650F9E-4714-45B3-952E-D1B629CEDB41}"/>
                </a:ext>
              </a:extLst>
            </p:cNvPr>
            <p:cNvGrpSpPr>
              <a:grpSpLocks noChangeAspect="1"/>
            </p:cNvGrpSpPr>
            <p:nvPr userDrawn="1"/>
          </p:nvGrpSpPr>
          <p:grpSpPr>
            <a:xfrm>
              <a:off x="8761931" y="5301208"/>
              <a:ext cx="432000" cy="432000"/>
              <a:chOff x="467544" y="2409856"/>
              <a:chExt cx="401638" cy="401635"/>
            </a:xfrm>
          </p:grpSpPr>
          <p:sp>
            <p:nvSpPr>
              <p:cNvPr id="1350" name="Freeform 13">
                <a:extLst>
                  <a:ext uri="{FF2B5EF4-FFF2-40B4-BE49-F238E27FC236}">
                    <a16:creationId xmlns:a16="http://schemas.microsoft.com/office/drawing/2014/main" id="{A34442D3-7EED-468A-88FF-CD5F2E9DFA8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 name="Freeform 18">
                <a:extLst>
                  <a:ext uri="{FF2B5EF4-FFF2-40B4-BE49-F238E27FC236}">
                    <a16:creationId xmlns:a16="http://schemas.microsoft.com/office/drawing/2014/main" id="{F8381F07-5EE7-4A81-947C-D98D566EC8F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 name="Freeform 19">
                <a:extLst>
                  <a:ext uri="{FF2B5EF4-FFF2-40B4-BE49-F238E27FC236}">
                    <a16:creationId xmlns:a16="http://schemas.microsoft.com/office/drawing/2014/main" id="{FB8C3086-FEEF-4B2E-95F4-3B644CB80B6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3" name="Freeform 20">
                <a:extLst>
                  <a:ext uri="{FF2B5EF4-FFF2-40B4-BE49-F238E27FC236}">
                    <a16:creationId xmlns:a16="http://schemas.microsoft.com/office/drawing/2014/main" id="{A647FB97-7CBE-497C-9104-991B1C31CA8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0" name="Gruppieren 1189">
              <a:extLst>
                <a:ext uri="{FF2B5EF4-FFF2-40B4-BE49-F238E27FC236}">
                  <a16:creationId xmlns:a16="http://schemas.microsoft.com/office/drawing/2014/main" id="{EDE53A67-8DCF-47E2-A5C2-10795CC09AC5}"/>
                </a:ext>
              </a:extLst>
            </p:cNvPr>
            <p:cNvGrpSpPr>
              <a:grpSpLocks noChangeAspect="1"/>
            </p:cNvGrpSpPr>
            <p:nvPr userDrawn="1"/>
          </p:nvGrpSpPr>
          <p:grpSpPr>
            <a:xfrm>
              <a:off x="9337995" y="5301208"/>
              <a:ext cx="432000" cy="432000"/>
              <a:chOff x="467544" y="2409856"/>
              <a:chExt cx="401638" cy="401635"/>
            </a:xfrm>
          </p:grpSpPr>
          <p:sp>
            <p:nvSpPr>
              <p:cNvPr id="1346" name="Freeform 13">
                <a:extLst>
                  <a:ext uri="{FF2B5EF4-FFF2-40B4-BE49-F238E27FC236}">
                    <a16:creationId xmlns:a16="http://schemas.microsoft.com/office/drawing/2014/main" id="{32E5DFF3-FF7E-43F4-AC1E-206841D504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18">
                <a:extLst>
                  <a:ext uri="{FF2B5EF4-FFF2-40B4-BE49-F238E27FC236}">
                    <a16:creationId xmlns:a16="http://schemas.microsoft.com/office/drawing/2014/main" id="{50F68576-24FC-41DD-84BA-57CB65AC33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 name="Freeform 19">
                <a:extLst>
                  <a:ext uri="{FF2B5EF4-FFF2-40B4-BE49-F238E27FC236}">
                    <a16:creationId xmlns:a16="http://schemas.microsoft.com/office/drawing/2014/main" id="{2FA1A9DF-83EE-4B35-ACC4-5E8742BA21A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 name="Freeform 20">
                <a:extLst>
                  <a:ext uri="{FF2B5EF4-FFF2-40B4-BE49-F238E27FC236}">
                    <a16:creationId xmlns:a16="http://schemas.microsoft.com/office/drawing/2014/main" id="{D35E2F9C-B8A9-477D-BCD2-7C4C97416C4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1" name="Gruppieren 1190">
              <a:extLst>
                <a:ext uri="{FF2B5EF4-FFF2-40B4-BE49-F238E27FC236}">
                  <a16:creationId xmlns:a16="http://schemas.microsoft.com/office/drawing/2014/main" id="{073345CA-8E2B-45A1-97EA-9E6A4F9AAA65}"/>
                </a:ext>
              </a:extLst>
            </p:cNvPr>
            <p:cNvGrpSpPr>
              <a:grpSpLocks noChangeAspect="1"/>
            </p:cNvGrpSpPr>
            <p:nvPr userDrawn="1"/>
          </p:nvGrpSpPr>
          <p:grpSpPr>
            <a:xfrm>
              <a:off x="9914059" y="5301208"/>
              <a:ext cx="432000" cy="432000"/>
              <a:chOff x="467544" y="2409856"/>
              <a:chExt cx="401638" cy="401635"/>
            </a:xfrm>
          </p:grpSpPr>
          <p:sp>
            <p:nvSpPr>
              <p:cNvPr id="1342" name="Freeform 13">
                <a:extLst>
                  <a:ext uri="{FF2B5EF4-FFF2-40B4-BE49-F238E27FC236}">
                    <a16:creationId xmlns:a16="http://schemas.microsoft.com/office/drawing/2014/main" id="{C86C9166-6E9B-4B4C-96EA-BD6F698E9BD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 name="Freeform 18">
                <a:extLst>
                  <a:ext uri="{FF2B5EF4-FFF2-40B4-BE49-F238E27FC236}">
                    <a16:creationId xmlns:a16="http://schemas.microsoft.com/office/drawing/2014/main" id="{314C10D5-6283-44FD-B9A3-BE38C788E9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 name="Freeform 19">
                <a:extLst>
                  <a:ext uri="{FF2B5EF4-FFF2-40B4-BE49-F238E27FC236}">
                    <a16:creationId xmlns:a16="http://schemas.microsoft.com/office/drawing/2014/main" id="{4751BF96-EF8E-47FF-AB2B-E56511AE479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 name="Freeform 20">
                <a:extLst>
                  <a:ext uri="{FF2B5EF4-FFF2-40B4-BE49-F238E27FC236}">
                    <a16:creationId xmlns:a16="http://schemas.microsoft.com/office/drawing/2014/main" id="{3AE49544-B020-4009-8B95-AEED7A81DEF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2" name="Gruppieren 1191">
              <a:extLst>
                <a:ext uri="{FF2B5EF4-FFF2-40B4-BE49-F238E27FC236}">
                  <a16:creationId xmlns:a16="http://schemas.microsoft.com/office/drawing/2014/main" id="{6BA942BD-6B85-47AF-8F4E-CA504C3A7D8C}"/>
                </a:ext>
              </a:extLst>
            </p:cNvPr>
            <p:cNvGrpSpPr>
              <a:grpSpLocks noChangeAspect="1"/>
            </p:cNvGrpSpPr>
            <p:nvPr userDrawn="1"/>
          </p:nvGrpSpPr>
          <p:grpSpPr>
            <a:xfrm>
              <a:off x="10490123" y="5301208"/>
              <a:ext cx="432000" cy="432000"/>
              <a:chOff x="467544" y="2409856"/>
              <a:chExt cx="401638" cy="401635"/>
            </a:xfrm>
          </p:grpSpPr>
          <p:sp>
            <p:nvSpPr>
              <p:cNvPr id="1338" name="Freeform 13">
                <a:extLst>
                  <a:ext uri="{FF2B5EF4-FFF2-40B4-BE49-F238E27FC236}">
                    <a16:creationId xmlns:a16="http://schemas.microsoft.com/office/drawing/2014/main" id="{7C6B5C54-773B-451D-A4CA-22C5DD97D6C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9" name="Freeform 18">
                <a:extLst>
                  <a:ext uri="{FF2B5EF4-FFF2-40B4-BE49-F238E27FC236}">
                    <a16:creationId xmlns:a16="http://schemas.microsoft.com/office/drawing/2014/main" id="{84C4C38E-BD61-42A8-AB2E-A6A30EEAB8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0" name="Freeform 19">
                <a:extLst>
                  <a:ext uri="{FF2B5EF4-FFF2-40B4-BE49-F238E27FC236}">
                    <a16:creationId xmlns:a16="http://schemas.microsoft.com/office/drawing/2014/main" id="{53848F14-F184-4560-AD6A-71B5173B28B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 name="Freeform 20">
                <a:extLst>
                  <a:ext uri="{FF2B5EF4-FFF2-40B4-BE49-F238E27FC236}">
                    <a16:creationId xmlns:a16="http://schemas.microsoft.com/office/drawing/2014/main" id="{3E71B1C0-D22A-4E4F-97EB-E1F95133F90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3" name="Gruppieren 1192">
              <a:extLst>
                <a:ext uri="{FF2B5EF4-FFF2-40B4-BE49-F238E27FC236}">
                  <a16:creationId xmlns:a16="http://schemas.microsoft.com/office/drawing/2014/main" id="{7E206257-E6A2-47F7-8215-A685C16358F3}"/>
                </a:ext>
              </a:extLst>
            </p:cNvPr>
            <p:cNvGrpSpPr>
              <a:grpSpLocks noChangeAspect="1"/>
            </p:cNvGrpSpPr>
            <p:nvPr userDrawn="1"/>
          </p:nvGrpSpPr>
          <p:grpSpPr>
            <a:xfrm>
              <a:off x="11066187" y="5301208"/>
              <a:ext cx="432000" cy="432000"/>
              <a:chOff x="467544" y="2409856"/>
              <a:chExt cx="401638" cy="401635"/>
            </a:xfrm>
          </p:grpSpPr>
          <p:sp>
            <p:nvSpPr>
              <p:cNvPr id="1334" name="Freeform 13">
                <a:extLst>
                  <a:ext uri="{FF2B5EF4-FFF2-40B4-BE49-F238E27FC236}">
                    <a16:creationId xmlns:a16="http://schemas.microsoft.com/office/drawing/2014/main" id="{604B790A-7140-49AF-887D-EEE1B6046A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5" name="Freeform 18">
                <a:extLst>
                  <a:ext uri="{FF2B5EF4-FFF2-40B4-BE49-F238E27FC236}">
                    <a16:creationId xmlns:a16="http://schemas.microsoft.com/office/drawing/2014/main" id="{2A1BA7CC-BA96-491C-84DE-A378CBD3EFC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6" name="Freeform 19">
                <a:extLst>
                  <a:ext uri="{FF2B5EF4-FFF2-40B4-BE49-F238E27FC236}">
                    <a16:creationId xmlns:a16="http://schemas.microsoft.com/office/drawing/2014/main" id="{89E7A3F7-4FC6-4EDC-A440-F4941D68248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7" name="Freeform 20">
                <a:extLst>
                  <a:ext uri="{FF2B5EF4-FFF2-40B4-BE49-F238E27FC236}">
                    <a16:creationId xmlns:a16="http://schemas.microsoft.com/office/drawing/2014/main" id="{0039A710-B278-4F3D-A7D3-4CD194952B3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4" name="Gruppieren 1193">
              <a:extLst>
                <a:ext uri="{FF2B5EF4-FFF2-40B4-BE49-F238E27FC236}">
                  <a16:creationId xmlns:a16="http://schemas.microsoft.com/office/drawing/2014/main" id="{63FDE567-AB5A-444A-94CB-F656487F9A70}"/>
                </a:ext>
              </a:extLst>
            </p:cNvPr>
            <p:cNvGrpSpPr>
              <a:grpSpLocks noChangeAspect="1"/>
            </p:cNvGrpSpPr>
            <p:nvPr userDrawn="1"/>
          </p:nvGrpSpPr>
          <p:grpSpPr>
            <a:xfrm>
              <a:off x="5305499" y="5301208"/>
              <a:ext cx="432000" cy="432000"/>
              <a:chOff x="467544" y="2409856"/>
              <a:chExt cx="401638" cy="401635"/>
            </a:xfrm>
          </p:grpSpPr>
          <p:sp>
            <p:nvSpPr>
              <p:cNvPr id="1330" name="Freeform 13">
                <a:extLst>
                  <a:ext uri="{FF2B5EF4-FFF2-40B4-BE49-F238E27FC236}">
                    <a16:creationId xmlns:a16="http://schemas.microsoft.com/office/drawing/2014/main" id="{365433B8-B537-4610-8F09-A3DB64B6DAB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 name="Freeform 18">
                <a:extLst>
                  <a:ext uri="{FF2B5EF4-FFF2-40B4-BE49-F238E27FC236}">
                    <a16:creationId xmlns:a16="http://schemas.microsoft.com/office/drawing/2014/main" id="{624D6151-9C3E-4534-AFCA-45FC0F045CD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 name="Freeform 19">
                <a:extLst>
                  <a:ext uri="{FF2B5EF4-FFF2-40B4-BE49-F238E27FC236}">
                    <a16:creationId xmlns:a16="http://schemas.microsoft.com/office/drawing/2014/main" id="{FF8AD13F-467D-4D12-9F6D-427461709DB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 name="Freeform 20">
                <a:extLst>
                  <a:ext uri="{FF2B5EF4-FFF2-40B4-BE49-F238E27FC236}">
                    <a16:creationId xmlns:a16="http://schemas.microsoft.com/office/drawing/2014/main" id="{77DDC3FB-77F8-4033-9BDC-FBA71443DBE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5" name="Gruppieren 1194">
              <a:extLst>
                <a:ext uri="{FF2B5EF4-FFF2-40B4-BE49-F238E27FC236}">
                  <a16:creationId xmlns:a16="http://schemas.microsoft.com/office/drawing/2014/main" id="{F764071B-72BC-48DF-BE0D-52704C541006}"/>
                </a:ext>
              </a:extLst>
            </p:cNvPr>
            <p:cNvGrpSpPr>
              <a:grpSpLocks noChangeAspect="1"/>
            </p:cNvGrpSpPr>
            <p:nvPr userDrawn="1"/>
          </p:nvGrpSpPr>
          <p:grpSpPr>
            <a:xfrm>
              <a:off x="4729435" y="5301208"/>
              <a:ext cx="432000" cy="432000"/>
              <a:chOff x="467544" y="2409856"/>
              <a:chExt cx="401638" cy="401635"/>
            </a:xfrm>
          </p:grpSpPr>
          <p:sp>
            <p:nvSpPr>
              <p:cNvPr id="1326" name="Freeform 13">
                <a:extLst>
                  <a:ext uri="{FF2B5EF4-FFF2-40B4-BE49-F238E27FC236}">
                    <a16:creationId xmlns:a16="http://schemas.microsoft.com/office/drawing/2014/main" id="{75B2FC05-D3F2-4387-85AA-EA5C0850C69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7" name="Freeform 18">
                <a:extLst>
                  <a:ext uri="{FF2B5EF4-FFF2-40B4-BE49-F238E27FC236}">
                    <a16:creationId xmlns:a16="http://schemas.microsoft.com/office/drawing/2014/main" id="{BEC207A2-EDD1-463B-96C8-58AAB105EF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8" name="Freeform 19">
                <a:extLst>
                  <a:ext uri="{FF2B5EF4-FFF2-40B4-BE49-F238E27FC236}">
                    <a16:creationId xmlns:a16="http://schemas.microsoft.com/office/drawing/2014/main" id="{FC63946A-F234-4A55-B1BC-AD9ABA64C83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9" name="Freeform 20">
                <a:extLst>
                  <a:ext uri="{FF2B5EF4-FFF2-40B4-BE49-F238E27FC236}">
                    <a16:creationId xmlns:a16="http://schemas.microsoft.com/office/drawing/2014/main" id="{05138BEC-0589-4451-9DB6-F60A0F884DC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6" name="Gruppieren 1195">
              <a:extLst>
                <a:ext uri="{FF2B5EF4-FFF2-40B4-BE49-F238E27FC236}">
                  <a16:creationId xmlns:a16="http://schemas.microsoft.com/office/drawing/2014/main" id="{450346F1-1A27-4268-9A71-83A96B2BD4A6}"/>
                </a:ext>
              </a:extLst>
            </p:cNvPr>
            <p:cNvGrpSpPr>
              <a:grpSpLocks noChangeAspect="1"/>
            </p:cNvGrpSpPr>
            <p:nvPr userDrawn="1"/>
          </p:nvGrpSpPr>
          <p:grpSpPr>
            <a:xfrm>
              <a:off x="4153371" y="5301208"/>
              <a:ext cx="432000" cy="432000"/>
              <a:chOff x="467544" y="2409856"/>
              <a:chExt cx="401638" cy="401635"/>
            </a:xfrm>
          </p:grpSpPr>
          <p:sp>
            <p:nvSpPr>
              <p:cNvPr id="1322" name="Freeform 13">
                <a:extLst>
                  <a:ext uri="{FF2B5EF4-FFF2-40B4-BE49-F238E27FC236}">
                    <a16:creationId xmlns:a16="http://schemas.microsoft.com/office/drawing/2014/main" id="{7BFC284D-2714-45AC-8C26-C53E6398B28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18">
                <a:extLst>
                  <a:ext uri="{FF2B5EF4-FFF2-40B4-BE49-F238E27FC236}">
                    <a16:creationId xmlns:a16="http://schemas.microsoft.com/office/drawing/2014/main" id="{A0D80B33-7E62-41C8-935E-C892E9F78AE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4" name="Freeform 19">
                <a:extLst>
                  <a:ext uri="{FF2B5EF4-FFF2-40B4-BE49-F238E27FC236}">
                    <a16:creationId xmlns:a16="http://schemas.microsoft.com/office/drawing/2014/main" id="{AAF51E72-FBEB-4C0F-B7CA-E02CD2CA1EB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5" name="Freeform 20">
                <a:extLst>
                  <a:ext uri="{FF2B5EF4-FFF2-40B4-BE49-F238E27FC236}">
                    <a16:creationId xmlns:a16="http://schemas.microsoft.com/office/drawing/2014/main" id="{9C3095DC-E7B1-4425-AAAF-E40C88720A0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7" name="Gruppieren 1196">
              <a:extLst>
                <a:ext uri="{FF2B5EF4-FFF2-40B4-BE49-F238E27FC236}">
                  <a16:creationId xmlns:a16="http://schemas.microsoft.com/office/drawing/2014/main" id="{04DBBD74-C537-41F2-A29E-EBDF35B8D547}"/>
                </a:ext>
              </a:extLst>
            </p:cNvPr>
            <p:cNvGrpSpPr>
              <a:grpSpLocks noChangeAspect="1"/>
            </p:cNvGrpSpPr>
            <p:nvPr userDrawn="1"/>
          </p:nvGrpSpPr>
          <p:grpSpPr>
            <a:xfrm>
              <a:off x="3577307" y="5301208"/>
              <a:ext cx="432000" cy="432000"/>
              <a:chOff x="467544" y="2409856"/>
              <a:chExt cx="401638" cy="401635"/>
            </a:xfrm>
          </p:grpSpPr>
          <p:sp>
            <p:nvSpPr>
              <p:cNvPr id="1318" name="Freeform 13">
                <a:extLst>
                  <a:ext uri="{FF2B5EF4-FFF2-40B4-BE49-F238E27FC236}">
                    <a16:creationId xmlns:a16="http://schemas.microsoft.com/office/drawing/2014/main" id="{F02A9372-7D4C-4448-8912-B8FB8F1411D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18">
                <a:extLst>
                  <a:ext uri="{FF2B5EF4-FFF2-40B4-BE49-F238E27FC236}">
                    <a16:creationId xmlns:a16="http://schemas.microsoft.com/office/drawing/2014/main" id="{7B762160-07BD-4EEA-B905-368FEB0F909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0" name="Freeform 19">
                <a:extLst>
                  <a:ext uri="{FF2B5EF4-FFF2-40B4-BE49-F238E27FC236}">
                    <a16:creationId xmlns:a16="http://schemas.microsoft.com/office/drawing/2014/main" id="{0ECF9F70-97A4-4B91-894C-FC770103262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1" name="Freeform 20">
                <a:extLst>
                  <a:ext uri="{FF2B5EF4-FFF2-40B4-BE49-F238E27FC236}">
                    <a16:creationId xmlns:a16="http://schemas.microsoft.com/office/drawing/2014/main" id="{9DE1DC09-9EAC-4E29-B231-ECCDB75AB95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8" name="Gruppieren 1197">
              <a:extLst>
                <a:ext uri="{FF2B5EF4-FFF2-40B4-BE49-F238E27FC236}">
                  <a16:creationId xmlns:a16="http://schemas.microsoft.com/office/drawing/2014/main" id="{9BDED437-F86E-4226-827C-95C2074C6562}"/>
                </a:ext>
              </a:extLst>
            </p:cNvPr>
            <p:cNvGrpSpPr>
              <a:grpSpLocks noChangeAspect="1"/>
            </p:cNvGrpSpPr>
            <p:nvPr userDrawn="1"/>
          </p:nvGrpSpPr>
          <p:grpSpPr>
            <a:xfrm>
              <a:off x="3001243" y="5301208"/>
              <a:ext cx="432000" cy="432000"/>
              <a:chOff x="467544" y="2409856"/>
              <a:chExt cx="401638" cy="401635"/>
            </a:xfrm>
          </p:grpSpPr>
          <p:sp>
            <p:nvSpPr>
              <p:cNvPr id="1314" name="Freeform 13">
                <a:extLst>
                  <a:ext uri="{FF2B5EF4-FFF2-40B4-BE49-F238E27FC236}">
                    <a16:creationId xmlns:a16="http://schemas.microsoft.com/office/drawing/2014/main" id="{CC32EDB7-A2FD-4495-ACA1-3074C8C0FA0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18">
                <a:extLst>
                  <a:ext uri="{FF2B5EF4-FFF2-40B4-BE49-F238E27FC236}">
                    <a16:creationId xmlns:a16="http://schemas.microsoft.com/office/drawing/2014/main" id="{356257A1-B099-40D3-90BE-197D9EAC80E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6" name="Freeform 19">
                <a:extLst>
                  <a:ext uri="{FF2B5EF4-FFF2-40B4-BE49-F238E27FC236}">
                    <a16:creationId xmlns:a16="http://schemas.microsoft.com/office/drawing/2014/main" id="{5AD50FAD-0D11-4A82-98A2-FFD5FD73A2C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20">
                <a:extLst>
                  <a:ext uri="{FF2B5EF4-FFF2-40B4-BE49-F238E27FC236}">
                    <a16:creationId xmlns:a16="http://schemas.microsoft.com/office/drawing/2014/main" id="{0F321F14-2801-493A-8843-DFBE86C9E0C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9" name="Gruppieren 1198">
              <a:extLst>
                <a:ext uri="{FF2B5EF4-FFF2-40B4-BE49-F238E27FC236}">
                  <a16:creationId xmlns:a16="http://schemas.microsoft.com/office/drawing/2014/main" id="{74B95CAF-9D21-4B9C-901D-18FAA6887272}"/>
                </a:ext>
              </a:extLst>
            </p:cNvPr>
            <p:cNvGrpSpPr>
              <a:grpSpLocks noChangeAspect="1"/>
            </p:cNvGrpSpPr>
            <p:nvPr userDrawn="1"/>
          </p:nvGrpSpPr>
          <p:grpSpPr>
            <a:xfrm>
              <a:off x="2425179" y="5301208"/>
              <a:ext cx="432000" cy="432000"/>
              <a:chOff x="467544" y="2409856"/>
              <a:chExt cx="401638" cy="401635"/>
            </a:xfrm>
          </p:grpSpPr>
          <p:sp>
            <p:nvSpPr>
              <p:cNvPr id="1310" name="Freeform 13">
                <a:extLst>
                  <a:ext uri="{FF2B5EF4-FFF2-40B4-BE49-F238E27FC236}">
                    <a16:creationId xmlns:a16="http://schemas.microsoft.com/office/drawing/2014/main" id="{9DBCAED1-E8CC-4985-8D3D-0CC98FC4EF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18">
                <a:extLst>
                  <a:ext uri="{FF2B5EF4-FFF2-40B4-BE49-F238E27FC236}">
                    <a16:creationId xmlns:a16="http://schemas.microsoft.com/office/drawing/2014/main" id="{B3F61DB2-F594-4BE6-9EBD-1E61A872602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2" name="Freeform 19">
                <a:extLst>
                  <a:ext uri="{FF2B5EF4-FFF2-40B4-BE49-F238E27FC236}">
                    <a16:creationId xmlns:a16="http://schemas.microsoft.com/office/drawing/2014/main" id="{13119A37-8F93-43E3-B76A-C920D7C2DB5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Freeform 20">
                <a:extLst>
                  <a:ext uri="{FF2B5EF4-FFF2-40B4-BE49-F238E27FC236}">
                    <a16:creationId xmlns:a16="http://schemas.microsoft.com/office/drawing/2014/main" id="{32D3B587-2756-4A2C-8C16-172DED62543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0" name="Gruppieren 1199">
              <a:extLst>
                <a:ext uri="{FF2B5EF4-FFF2-40B4-BE49-F238E27FC236}">
                  <a16:creationId xmlns:a16="http://schemas.microsoft.com/office/drawing/2014/main" id="{E2AF46C4-565D-4123-8BB6-265FF8A9B306}"/>
                </a:ext>
              </a:extLst>
            </p:cNvPr>
            <p:cNvGrpSpPr>
              <a:grpSpLocks noChangeAspect="1"/>
            </p:cNvGrpSpPr>
            <p:nvPr userDrawn="1"/>
          </p:nvGrpSpPr>
          <p:grpSpPr>
            <a:xfrm>
              <a:off x="1849115" y="5301208"/>
              <a:ext cx="432000" cy="432000"/>
              <a:chOff x="467544" y="2409856"/>
              <a:chExt cx="401638" cy="401635"/>
            </a:xfrm>
          </p:grpSpPr>
          <p:sp>
            <p:nvSpPr>
              <p:cNvPr id="1306" name="Freeform 13">
                <a:extLst>
                  <a:ext uri="{FF2B5EF4-FFF2-40B4-BE49-F238E27FC236}">
                    <a16:creationId xmlns:a16="http://schemas.microsoft.com/office/drawing/2014/main" id="{0585FEB9-4641-4602-BD3A-DAACBCB50D5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18">
                <a:extLst>
                  <a:ext uri="{FF2B5EF4-FFF2-40B4-BE49-F238E27FC236}">
                    <a16:creationId xmlns:a16="http://schemas.microsoft.com/office/drawing/2014/main" id="{2B65CAFA-84E4-4393-87FE-52C38303C0E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8" name="Freeform 19">
                <a:extLst>
                  <a:ext uri="{FF2B5EF4-FFF2-40B4-BE49-F238E27FC236}">
                    <a16:creationId xmlns:a16="http://schemas.microsoft.com/office/drawing/2014/main" id="{5AE59F18-172A-4845-B614-F13A0A5CFE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20">
                <a:extLst>
                  <a:ext uri="{FF2B5EF4-FFF2-40B4-BE49-F238E27FC236}">
                    <a16:creationId xmlns:a16="http://schemas.microsoft.com/office/drawing/2014/main" id="{291F5F9F-5F3D-4BB1-8700-3D15F399A84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1" name="Gruppieren 1200">
              <a:extLst>
                <a:ext uri="{FF2B5EF4-FFF2-40B4-BE49-F238E27FC236}">
                  <a16:creationId xmlns:a16="http://schemas.microsoft.com/office/drawing/2014/main" id="{9C91C9C4-9E5B-4BB5-BF75-1E6BC2C4D883}"/>
                </a:ext>
              </a:extLst>
            </p:cNvPr>
            <p:cNvGrpSpPr>
              <a:grpSpLocks noChangeAspect="1"/>
            </p:cNvGrpSpPr>
            <p:nvPr userDrawn="1"/>
          </p:nvGrpSpPr>
          <p:grpSpPr>
            <a:xfrm>
              <a:off x="1273051" y="5301208"/>
              <a:ext cx="432000" cy="432000"/>
              <a:chOff x="467544" y="2409856"/>
              <a:chExt cx="401638" cy="401635"/>
            </a:xfrm>
          </p:grpSpPr>
          <p:sp>
            <p:nvSpPr>
              <p:cNvPr id="1302" name="Freeform 13">
                <a:extLst>
                  <a:ext uri="{FF2B5EF4-FFF2-40B4-BE49-F238E27FC236}">
                    <a16:creationId xmlns:a16="http://schemas.microsoft.com/office/drawing/2014/main" id="{10BBCB74-BD47-437D-9AEE-D49B36C68C5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18">
                <a:extLst>
                  <a:ext uri="{FF2B5EF4-FFF2-40B4-BE49-F238E27FC236}">
                    <a16:creationId xmlns:a16="http://schemas.microsoft.com/office/drawing/2014/main" id="{605F8542-8760-4EAA-886B-651B0408BD3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4" name="Freeform 19">
                <a:extLst>
                  <a:ext uri="{FF2B5EF4-FFF2-40B4-BE49-F238E27FC236}">
                    <a16:creationId xmlns:a16="http://schemas.microsoft.com/office/drawing/2014/main" id="{8DE82334-E798-41DF-BA47-3E6459B70BC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20">
                <a:extLst>
                  <a:ext uri="{FF2B5EF4-FFF2-40B4-BE49-F238E27FC236}">
                    <a16:creationId xmlns:a16="http://schemas.microsoft.com/office/drawing/2014/main" id="{C05E139F-ABE8-4E95-9AFF-B59C2DEAF5A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2" name="Gruppieren 1201">
              <a:extLst>
                <a:ext uri="{FF2B5EF4-FFF2-40B4-BE49-F238E27FC236}">
                  <a16:creationId xmlns:a16="http://schemas.microsoft.com/office/drawing/2014/main" id="{30C1734F-80A4-4461-AA19-9454AA8B66CA}"/>
                </a:ext>
              </a:extLst>
            </p:cNvPr>
            <p:cNvGrpSpPr>
              <a:grpSpLocks noChangeAspect="1"/>
            </p:cNvGrpSpPr>
            <p:nvPr userDrawn="1"/>
          </p:nvGrpSpPr>
          <p:grpSpPr>
            <a:xfrm>
              <a:off x="696987" y="5301208"/>
              <a:ext cx="432000" cy="432000"/>
              <a:chOff x="467544" y="2409856"/>
              <a:chExt cx="401638" cy="401635"/>
            </a:xfrm>
          </p:grpSpPr>
          <p:sp>
            <p:nvSpPr>
              <p:cNvPr id="1298" name="Freeform 13">
                <a:extLst>
                  <a:ext uri="{FF2B5EF4-FFF2-40B4-BE49-F238E27FC236}">
                    <a16:creationId xmlns:a16="http://schemas.microsoft.com/office/drawing/2014/main" id="{25CE623A-EE3E-405B-8C42-ACD3BC1F11E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18">
                <a:extLst>
                  <a:ext uri="{FF2B5EF4-FFF2-40B4-BE49-F238E27FC236}">
                    <a16:creationId xmlns:a16="http://schemas.microsoft.com/office/drawing/2014/main" id="{786BD589-E78F-4C32-BDA7-8F4DE44B08A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0" name="Freeform 19">
                <a:extLst>
                  <a:ext uri="{FF2B5EF4-FFF2-40B4-BE49-F238E27FC236}">
                    <a16:creationId xmlns:a16="http://schemas.microsoft.com/office/drawing/2014/main" id="{239B38E2-D407-46A5-90B9-F58E8216779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20">
                <a:extLst>
                  <a:ext uri="{FF2B5EF4-FFF2-40B4-BE49-F238E27FC236}">
                    <a16:creationId xmlns:a16="http://schemas.microsoft.com/office/drawing/2014/main" id="{8D1F871A-4DF8-4C3E-A4BE-D37B5F137B6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3" name="Gruppieren 1202">
              <a:extLst>
                <a:ext uri="{FF2B5EF4-FFF2-40B4-BE49-F238E27FC236}">
                  <a16:creationId xmlns:a16="http://schemas.microsoft.com/office/drawing/2014/main" id="{5FA9663A-7628-4FD8-87D9-AB12A6EAEA28}"/>
                </a:ext>
              </a:extLst>
            </p:cNvPr>
            <p:cNvGrpSpPr>
              <a:grpSpLocks noChangeAspect="1"/>
            </p:cNvGrpSpPr>
            <p:nvPr userDrawn="1"/>
          </p:nvGrpSpPr>
          <p:grpSpPr>
            <a:xfrm>
              <a:off x="5881563" y="5877320"/>
              <a:ext cx="432000" cy="432000"/>
              <a:chOff x="467544" y="2409856"/>
              <a:chExt cx="401638" cy="401635"/>
            </a:xfrm>
          </p:grpSpPr>
          <p:sp>
            <p:nvSpPr>
              <p:cNvPr id="1294" name="Freeform 13">
                <a:extLst>
                  <a:ext uri="{FF2B5EF4-FFF2-40B4-BE49-F238E27FC236}">
                    <a16:creationId xmlns:a16="http://schemas.microsoft.com/office/drawing/2014/main" id="{9A4DBBE7-4E13-417F-A8F0-67AF9E1C17B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18">
                <a:extLst>
                  <a:ext uri="{FF2B5EF4-FFF2-40B4-BE49-F238E27FC236}">
                    <a16:creationId xmlns:a16="http://schemas.microsoft.com/office/drawing/2014/main" id="{BE388C72-D7AB-416A-84CD-AD2CEB8052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6" name="Freeform 19">
                <a:extLst>
                  <a:ext uri="{FF2B5EF4-FFF2-40B4-BE49-F238E27FC236}">
                    <a16:creationId xmlns:a16="http://schemas.microsoft.com/office/drawing/2014/main" id="{B0F2693F-0540-4185-9394-92004CAECD3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20">
                <a:extLst>
                  <a:ext uri="{FF2B5EF4-FFF2-40B4-BE49-F238E27FC236}">
                    <a16:creationId xmlns:a16="http://schemas.microsoft.com/office/drawing/2014/main" id="{4F0B1331-D0C3-41FC-92FC-FE497924FB5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4" name="Gruppieren 1203">
              <a:extLst>
                <a:ext uri="{FF2B5EF4-FFF2-40B4-BE49-F238E27FC236}">
                  <a16:creationId xmlns:a16="http://schemas.microsoft.com/office/drawing/2014/main" id="{CD917A8C-B643-4157-9953-F875D5729D09}"/>
                </a:ext>
              </a:extLst>
            </p:cNvPr>
            <p:cNvGrpSpPr>
              <a:grpSpLocks noChangeAspect="1"/>
            </p:cNvGrpSpPr>
            <p:nvPr userDrawn="1"/>
          </p:nvGrpSpPr>
          <p:grpSpPr>
            <a:xfrm>
              <a:off x="6457675" y="5877320"/>
              <a:ext cx="432000" cy="432000"/>
              <a:chOff x="467544" y="2409856"/>
              <a:chExt cx="401638" cy="401635"/>
            </a:xfrm>
          </p:grpSpPr>
          <p:sp>
            <p:nvSpPr>
              <p:cNvPr id="1290" name="Freeform 13">
                <a:extLst>
                  <a:ext uri="{FF2B5EF4-FFF2-40B4-BE49-F238E27FC236}">
                    <a16:creationId xmlns:a16="http://schemas.microsoft.com/office/drawing/2014/main" id="{98866E3E-ACEA-42E7-AEF3-85F7D961E17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18">
                <a:extLst>
                  <a:ext uri="{FF2B5EF4-FFF2-40B4-BE49-F238E27FC236}">
                    <a16:creationId xmlns:a16="http://schemas.microsoft.com/office/drawing/2014/main" id="{5036C70F-49FB-4B8D-B224-517E57F64D9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2" name="Freeform 19">
                <a:extLst>
                  <a:ext uri="{FF2B5EF4-FFF2-40B4-BE49-F238E27FC236}">
                    <a16:creationId xmlns:a16="http://schemas.microsoft.com/office/drawing/2014/main" id="{58890192-F47B-4F85-9A71-A033F8E8E51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20">
                <a:extLst>
                  <a:ext uri="{FF2B5EF4-FFF2-40B4-BE49-F238E27FC236}">
                    <a16:creationId xmlns:a16="http://schemas.microsoft.com/office/drawing/2014/main" id="{970FF7EE-68AB-46FD-9FCA-A09DDE1BACD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5" name="Gruppieren 1204">
              <a:extLst>
                <a:ext uri="{FF2B5EF4-FFF2-40B4-BE49-F238E27FC236}">
                  <a16:creationId xmlns:a16="http://schemas.microsoft.com/office/drawing/2014/main" id="{E33DD5CE-BE20-4182-B11E-D34679201D2C}"/>
                </a:ext>
              </a:extLst>
            </p:cNvPr>
            <p:cNvGrpSpPr>
              <a:grpSpLocks noChangeAspect="1"/>
            </p:cNvGrpSpPr>
            <p:nvPr userDrawn="1"/>
          </p:nvGrpSpPr>
          <p:grpSpPr>
            <a:xfrm>
              <a:off x="7033739" y="5877320"/>
              <a:ext cx="432000" cy="432000"/>
              <a:chOff x="467544" y="2409856"/>
              <a:chExt cx="401638" cy="401635"/>
            </a:xfrm>
          </p:grpSpPr>
          <p:sp>
            <p:nvSpPr>
              <p:cNvPr id="1286" name="Freeform 13">
                <a:extLst>
                  <a:ext uri="{FF2B5EF4-FFF2-40B4-BE49-F238E27FC236}">
                    <a16:creationId xmlns:a16="http://schemas.microsoft.com/office/drawing/2014/main" id="{50954405-FBF6-4778-AF47-6D6695A3324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7" name="Freeform 18">
                <a:extLst>
                  <a:ext uri="{FF2B5EF4-FFF2-40B4-BE49-F238E27FC236}">
                    <a16:creationId xmlns:a16="http://schemas.microsoft.com/office/drawing/2014/main" id="{0CF51EE7-CD4E-43E1-AD1B-FE83E08BFD7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8" name="Freeform 19">
                <a:extLst>
                  <a:ext uri="{FF2B5EF4-FFF2-40B4-BE49-F238E27FC236}">
                    <a16:creationId xmlns:a16="http://schemas.microsoft.com/office/drawing/2014/main" id="{CA0C2A28-06A9-4508-870A-D0CE3A1199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9" name="Freeform 20">
                <a:extLst>
                  <a:ext uri="{FF2B5EF4-FFF2-40B4-BE49-F238E27FC236}">
                    <a16:creationId xmlns:a16="http://schemas.microsoft.com/office/drawing/2014/main" id="{A0804A77-E763-4FEB-91C6-5988A5B9335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6" name="Gruppieren 1205">
              <a:extLst>
                <a:ext uri="{FF2B5EF4-FFF2-40B4-BE49-F238E27FC236}">
                  <a16:creationId xmlns:a16="http://schemas.microsoft.com/office/drawing/2014/main" id="{F9156675-D24C-445E-A9E2-C2460B014786}"/>
                </a:ext>
              </a:extLst>
            </p:cNvPr>
            <p:cNvGrpSpPr>
              <a:grpSpLocks noChangeAspect="1"/>
            </p:cNvGrpSpPr>
            <p:nvPr userDrawn="1"/>
          </p:nvGrpSpPr>
          <p:grpSpPr>
            <a:xfrm>
              <a:off x="7609803" y="5877320"/>
              <a:ext cx="432000" cy="432000"/>
              <a:chOff x="467544" y="2409856"/>
              <a:chExt cx="401638" cy="401635"/>
            </a:xfrm>
          </p:grpSpPr>
          <p:sp>
            <p:nvSpPr>
              <p:cNvPr id="1282" name="Freeform 13">
                <a:extLst>
                  <a:ext uri="{FF2B5EF4-FFF2-40B4-BE49-F238E27FC236}">
                    <a16:creationId xmlns:a16="http://schemas.microsoft.com/office/drawing/2014/main" id="{7C33BB2D-A961-4B9D-9E6C-1D96A51E616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3" name="Freeform 18">
                <a:extLst>
                  <a:ext uri="{FF2B5EF4-FFF2-40B4-BE49-F238E27FC236}">
                    <a16:creationId xmlns:a16="http://schemas.microsoft.com/office/drawing/2014/main" id="{EAAA3898-2818-4605-9AC1-175199FCB3D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4" name="Freeform 19">
                <a:extLst>
                  <a:ext uri="{FF2B5EF4-FFF2-40B4-BE49-F238E27FC236}">
                    <a16:creationId xmlns:a16="http://schemas.microsoft.com/office/drawing/2014/main" id="{F96F8B87-087D-4057-84B4-1197556E947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5" name="Freeform 20">
                <a:extLst>
                  <a:ext uri="{FF2B5EF4-FFF2-40B4-BE49-F238E27FC236}">
                    <a16:creationId xmlns:a16="http://schemas.microsoft.com/office/drawing/2014/main" id="{C0BC5BD3-A1A1-4BB2-80A1-97950D611D0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7" name="Gruppieren 1206">
              <a:extLst>
                <a:ext uri="{FF2B5EF4-FFF2-40B4-BE49-F238E27FC236}">
                  <a16:creationId xmlns:a16="http://schemas.microsoft.com/office/drawing/2014/main" id="{84DC6314-2012-44BD-88E7-769DC970760B}"/>
                </a:ext>
              </a:extLst>
            </p:cNvPr>
            <p:cNvGrpSpPr>
              <a:grpSpLocks noChangeAspect="1"/>
            </p:cNvGrpSpPr>
            <p:nvPr userDrawn="1"/>
          </p:nvGrpSpPr>
          <p:grpSpPr>
            <a:xfrm>
              <a:off x="8185867" y="5877320"/>
              <a:ext cx="432000" cy="432000"/>
              <a:chOff x="467544" y="2409856"/>
              <a:chExt cx="401638" cy="401635"/>
            </a:xfrm>
          </p:grpSpPr>
          <p:sp>
            <p:nvSpPr>
              <p:cNvPr id="1278" name="Freeform 13">
                <a:extLst>
                  <a:ext uri="{FF2B5EF4-FFF2-40B4-BE49-F238E27FC236}">
                    <a16:creationId xmlns:a16="http://schemas.microsoft.com/office/drawing/2014/main" id="{163194F5-F364-41C7-B218-7B06EB66F17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9" name="Freeform 18">
                <a:extLst>
                  <a:ext uri="{FF2B5EF4-FFF2-40B4-BE49-F238E27FC236}">
                    <a16:creationId xmlns:a16="http://schemas.microsoft.com/office/drawing/2014/main" id="{1C57590D-A82D-4E88-8142-EA9C02A96BD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0" name="Freeform 19">
                <a:extLst>
                  <a:ext uri="{FF2B5EF4-FFF2-40B4-BE49-F238E27FC236}">
                    <a16:creationId xmlns:a16="http://schemas.microsoft.com/office/drawing/2014/main" id="{C174051E-3772-4705-A36C-51435ACE568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1" name="Freeform 20">
                <a:extLst>
                  <a:ext uri="{FF2B5EF4-FFF2-40B4-BE49-F238E27FC236}">
                    <a16:creationId xmlns:a16="http://schemas.microsoft.com/office/drawing/2014/main" id="{1C508992-4503-468D-B4CD-3393E307B0E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8" name="Gruppieren 1207">
              <a:extLst>
                <a:ext uri="{FF2B5EF4-FFF2-40B4-BE49-F238E27FC236}">
                  <a16:creationId xmlns:a16="http://schemas.microsoft.com/office/drawing/2014/main" id="{C81BC573-A5CC-46EF-8EC5-7AD903122E13}"/>
                </a:ext>
              </a:extLst>
            </p:cNvPr>
            <p:cNvGrpSpPr>
              <a:grpSpLocks noChangeAspect="1"/>
            </p:cNvGrpSpPr>
            <p:nvPr userDrawn="1"/>
          </p:nvGrpSpPr>
          <p:grpSpPr>
            <a:xfrm>
              <a:off x="8761931" y="5877320"/>
              <a:ext cx="432000" cy="432000"/>
              <a:chOff x="467544" y="2409856"/>
              <a:chExt cx="401638" cy="401635"/>
            </a:xfrm>
          </p:grpSpPr>
          <p:sp>
            <p:nvSpPr>
              <p:cNvPr id="1274" name="Freeform 13">
                <a:extLst>
                  <a:ext uri="{FF2B5EF4-FFF2-40B4-BE49-F238E27FC236}">
                    <a16:creationId xmlns:a16="http://schemas.microsoft.com/office/drawing/2014/main" id="{469EB645-AE77-4011-9529-589D879D3A3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5" name="Freeform 18">
                <a:extLst>
                  <a:ext uri="{FF2B5EF4-FFF2-40B4-BE49-F238E27FC236}">
                    <a16:creationId xmlns:a16="http://schemas.microsoft.com/office/drawing/2014/main" id="{D502F658-0512-492B-BA75-D4BC14F554A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6" name="Freeform 19">
                <a:extLst>
                  <a:ext uri="{FF2B5EF4-FFF2-40B4-BE49-F238E27FC236}">
                    <a16:creationId xmlns:a16="http://schemas.microsoft.com/office/drawing/2014/main" id="{2579C280-1F88-4E16-A716-CEF3130AEF3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7" name="Freeform 20">
                <a:extLst>
                  <a:ext uri="{FF2B5EF4-FFF2-40B4-BE49-F238E27FC236}">
                    <a16:creationId xmlns:a16="http://schemas.microsoft.com/office/drawing/2014/main" id="{824AC6B7-E014-4276-80B5-7CCB3456520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09" name="Gruppieren 1208">
              <a:extLst>
                <a:ext uri="{FF2B5EF4-FFF2-40B4-BE49-F238E27FC236}">
                  <a16:creationId xmlns:a16="http://schemas.microsoft.com/office/drawing/2014/main" id="{71562B11-C887-44AD-B34F-36D98A56F473}"/>
                </a:ext>
              </a:extLst>
            </p:cNvPr>
            <p:cNvGrpSpPr>
              <a:grpSpLocks noChangeAspect="1"/>
            </p:cNvGrpSpPr>
            <p:nvPr userDrawn="1"/>
          </p:nvGrpSpPr>
          <p:grpSpPr>
            <a:xfrm>
              <a:off x="9337995" y="5877320"/>
              <a:ext cx="432000" cy="432000"/>
              <a:chOff x="467544" y="2409856"/>
              <a:chExt cx="401638" cy="401635"/>
            </a:xfrm>
          </p:grpSpPr>
          <p:sp>
            <p:nvSpPr>
              <p:cNvPr id="1270" name="Freeform 13">
                <a:extLst>
                  <a:ext uri="{FF2B5EF4-FFF2-40B4-BE49-F238E27FC236}">
                    <a16:creationId xmlns:a16="http://schemas.microsoft.com/office/drawing/2014/main" id="{C5D0157F-86D7-4199-A331-86F3EC9E50E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1" name="Freeform 18">
                <a:extLst>
                  <a:ext uri="{FF2B5EF4-FFF2-40B4-BE49-F238E27FC236}">
                    <a16:creationId xmlns:a16="http://schemas.microsoft.com/office/drawing/2014/main" id="{79713E5D-2A16-4249-8F54-33F6CF34B59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2" name="Freeform 19">
                <a:extLst>
                  <a:ext uri="{FF2B5EF4-FFF2-40B4-BE49-F238E27FC236}">
                    <a16:creationId xmlns:a16="http://schemas.microsoft.com/office/drawing/2014/main" id="{B7EEEB49-B0F1-4B1E-8AFF-2E3412C7876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3" name="Freeform 20">
                <a:extLst>
                  <a:ext uri="{FF2B5EF4-FFF2-40B4-BE49-F238E27FC236}">
                    <a16:creationId xmlns:a16="http://schemas.microsoft.com/office/drawing/2014/main" id="{59E0D4F6-5CA0-4AEF-9F5E-F1C52FAE8C6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0" name="Gruppieren 1209">
              <a:extLst>
                <a:ext uri="{FF2B5EF4-FFF2-40B4-BE49-F238E27FC236}">
                  <a16:creationId xmlns:a16="http://schemas.microsoft.com/office/drawing/2014/main" id="{13588560-ADF2-48F3-B902-905371F7B7F4}"/>
                </a:ext>
              </a:extLst>
            </p:cNvPr>
            <p:cNvGrpSpPr>
              <a:grpSpLocks noChangeAspect="1"/>
            </p:cNvGrpSpPr>
            <p:nvPr userDrawn="1"/>
          </p:nvGrpSpPr>
          <p:grpSpPr>
            <a:xfrm>
              <a:off x="9914059" y="5877320"/>
              <a:ext cx="432000" cy="432000"/>
              <a:chOff x="467544" y="2409856"/>
              <a:chExt cx="401638" cy="401635"/>
            </a:xfrm>
          </p:grpSpPr>
          <p:sp>
            <p:nvSpPr>
              <p:cNvPr id="1266" name="Freeform 13">
                <a:extLst>
                  <a:ext uri="{FF2B5EF4-FFF2-40B4-BE49-F238E27FC236}">
                    <a16:creationId xmlns:a16="http://schemas.microsoft.com/office/drawing/2014/main" id="{D84FA163-2B18-423F-B08D-482833A589B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7" name="Freeform 18">
                <a:extLst>
                  <a:ext uri="{FF2B5EF4-FFF2-40B4-BE49-F238E27FC236}">
                    <a16:creationId xmlns:a16="http://schemas.microsoft.com/office/drawing/2014/main" id="{746A61D4-43BA-47AC-B392-B62B7C6398E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8" name="Freeform 19">
                <a:extLst>
                  <a:ext uri="{FF2B5EF4-FFF2-40B4-BE49-F238E27FC236}">
                    <a16:creationId xmlns:a16="http://schemas.microsoft.com/office/drawing/2014/main" id="{D49303B9-6ED2-4FC6-832C-25F5075B50F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9" name="Freeform 20">
                <a:extLst>
                  <a:ext uri="{FF2B5EF4-FFF2-40B4-BE49-F238E27FC236}">
                    <a16:creationId xmlns:a16="http://schemas.microsoft.com/office/drawing/2014/main" id="{7F32AF8D-3B83-4D3D-A15C-C4FF5CCD872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1" name="Gruppieren 1210">
              <a:extLst>
                <a:ext uri="{FF2B5EF4-FFF2-40B4-BE49-F238E27FC236}">
                  <a16:creationId xmlns:a16="http://schemas.microsoft.com/office/drawing/2014/main" id="{038FFB97-179A-484C-8E95-BFCCA446E468}"/>
                </a:ext>
              </a:extLst>
            </p:cNvPr>
            <p:cNvGrpSpPr>
              <a:grpSpLocks noChangeAspect="1"/>
            </p:cNvGrpSpPr>
            <p:nvPr userDrawn="1"/>
          </p:nvGrpSpPr>
          <p:grpSpPr>
            <a:xfrm>
              <a:off x="10490123" y="5877320"/>
              <a:ext cx="432000" cy="432000"/>
              <a:chOff x="467544" y="2409856"/>
              <a:chExt cx="401638" cy="401635"/>
            </a:xfrm>
          </p:grpSpPr>
          <p:sp>
            <p:nvSpPr>
              <p:cNvPr id="1262" name="Freeform 13">
                <a:extLst>
                  <a:ext uri="{FF2B5EF4-FFF2-40B4-BE49-F238E27FC236}">
                    <a16:creationId xmlns:a16="http://schemas.microsoft.com/office/drawing/2014/main" id="{BF2D6516-205B-4336-ACFA-F41A83FBA7B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3" name="Freeform 18">
                <a:extLst>
                  <a:ext uri="{FF2B5EF4-FFF2-40B4-BE49-F238E27FC236}">
                    <a16:creationId xmlns:a16="http://schemas.microsoft.com/office/drawing/2014/main" id="{5C803097-991F-4CCC-8EFB-0057C147D5E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4" name="Freeform 19">
                <a:extLst>
                  <a:ext uri="{FF2B5EF4-FFF2-40B4-BE49-F238E27FC236}">
                    <a16:creationId xmlns:a16="http://schemas.microsoft.com/office/drawing/2014/main" id="{1A702EAA-0900-4B4C-A98E-4571A9AEBA5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5" name="Freeform 20">
                <a:extLst>
                  <a:ext uri="{FF2B5EF4-FFF2-40B4-BE49-F238E27FC236}">
                    <a16:creationId xmlns:a16="http://schemas.microsoft.com/office/drawing/2014/main" id="{C8E2B2AD-D3AE-4D5A-9372-01CF8DC2B97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2" name="Gruppieren 1211">
              <a:extLst>
                <a:ext uri="{FF2B5EF4-FFF2-40B4-BE49-F238E27FC236}">
                  <a16:creationId xmlns:a16="http://schemas.microsoft.com/office/drawing/2014/main" id="{5D3A5116-48A5-4206-8128-695416AB42B6}"/>
                </a:ext>
              </a:extLst>
            </p:cNvPr>
            <p:cNvGrpSpPr>
              <a:grpSpLocks noChangeAspect="1"/>
            </p:cNvGrpSpPr>
            <p:nvPr userDrawn="1"/>
          </p:nvGrpSpPr>
          <p:grpSpPr>
            <a:xfrm>
              <a:off x="11066187" y="5877320"/>
              <a:ext cx="432000" cy="432000"/>
              <a:chOff x="467544" y="2409856"/>
              <a:chExt cx="401638" cy="401635"/>
            </a:xfrm>
          </p:grpSpPr>
          <p:sp>
            <p:nvSpPr>
              <p:cNvPr id="1258" name="Freeform 13">
                <a:extLst>
                  <a:ext uri="{FF2B5EF4-FFF2-40B4-BE49-F238E27FC236}">
                    <a16:creationId xmlns:a16="http://schemas.microsoft.com/office/drawing/2014/main" id="{2257D09C-C7CC-4BF5-9C8C-B4080CE58D1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9" name="Freeform 18">
                <a:extLst>
                  <a:ext uri="{FF2B5EF4-FFF2-40B4-BE49-F238E27FC236}">
                    <a16:creationId xmlns:a16="http://schemas.microsoft.com/office/drawing/2014/main" id="{54D41063-5A69-48CD-A728-1669F4D4C3F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0" name="Freeform 19">
                <a:extLst>
                  <a:ext uri="{FF2B5EF4-FFF2-40B4-BE49-F238E27FC236}">
                    <a16:creationId xmlns:a16="http://schemas.microsoft.com/office/drawing/2014/main" id="{EC323974-2218-4E8D-9A10-D800B576B7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1" name="Freeform 20">
                <a:extLst>
                  <a:ext uri="{FF2B5EF4-FFF2-40B4-BE49-F238E27FC236}">
                    <a16:creationId xmlns:a16="http://schemas.microsoft.com/office/drawing/2014/main" id="{86B71F39-6EF5-4D0E-8126-ADBF8298813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3" name="Gruppieren 1212">
              <a:extLst>
                <a:ext uri="{FF2B5EF4-FFF2-40B4-BE49-F238E27FC236}">
                  <a16:creationId xmlns:a16="http://schemas.microsoft.com/office/drawing/2014/main" id="{AAD2FFF9-AE96-483A-90DB-1E12CCA288DE}"/>
                </a:ext>
              </a:extLst>
            </p:cNvPr>
            <p:cNvGrpSpPr>
              <a:grpSpLocks noChangeAspect="1"/>
            </p:cNvGrpSpPr>
            <p:nvPr userDrawn="1"/>
          </p:nvGrpSpPr>
          <p:grpSpPr>
            <a:xfrm>
              <a:off x="5305499" y="5877320"/>
              <a:ext cx="432000" cy="432000"/>
              <a:chOff x="467544" y="2409856"/>
              <a:chExt cx="401638" cy="401635"/>
            </a:xfrm>
          </p:grpSpPr>
          <p:sp>
            <p:nvSpPr>
              <p:cNvPr id="1254" name="Freeform 13">
                <a:extLst>
                  <a:ext uri="{FF2B5EF4-FFF2-40B4-BE49-F238E27FC236}">
                    <a16:creationId xmlns:a16="http://schemas.microsoft.com/office/drawing/2014/main" id="{11500E81-720B-4439-8AC8-C9FCD157967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5" name="Freeform 18">
                <a:extLst>
                  <a:ext uri="{FF2B5EF4-FFF2-40B4-BE49-F238E27FC236}">
                    <a16:creationId xmlns:a16="http://schemas.microsoft.com/office/drawing/2014/main" id="{0754F3C1-49B1-4EE0-B035-8A41F82E570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6" name="Freeform 19">
                <a:extLst>
                  <a:ext uri="{FF2B5EF4-FFF2-40B4-BE49-F238E27FC236}">
                    <a16:creationId xmlns:a16="http://schemas.microsoft.com/office/drawing/2014/main" id="{26F476DA-55BD-49C9-932D-C9DDE29265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7" name="Freeform 20">
                <a:extLst>
                  <a:ext uri="{FF2B5EF4-FFF2-40B4-BE49-F238E27FC236}">
                    <a16:creationId xmlns:a16="http://schemas.microsoft.com/office/drawing/2014/main" id="{E9643627-EDE1-496D-AB6F-B3E96E579A0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4" name="Gruppieren 1213">
              <a:extLst>
                <a:ext uri="{FF2B5EF4-FFF2-40B4-BE49-F238E27FC236}">
                  <a16:creationId xmlns:a16="http://schemas.microsoft.com/office/drawing/2014/main" id="{48697A41-0CE0-4D1C-A055-98B9DEA83036}"/>
                </a:ext>
              </a:extLst>
            </p:cNvPr>
            <p:cNvGrpSpPr>
              <a:grpSpLocks noChangeAspect="1"/>
            </p:cNvGrpSpPr>
            <p:nvPr userDrawn="1"/>
          </p:nvGrpSpPr>
          <p:grpSpPr>
            <a:xfrm>
              <a:off x="4729435" y="5877320"/>
              <a:ext cx="432000" cy="432000"/>
              <a:chOff x="467544" y="2409856"/>
              <a:chExt cx="401638" cy="401635"/>
            </a:xfrm>
          </p:grpSpPr>
          <p:sp>
            <p:nvSpPr>
              <p:cNvPr id="1250" name="Freeform 13">
                <a:extLst>
                  <a:ext uri="{FF2B5EF4-FFF2-40B4-BE49-F238E27FC236}">
                    <a16:creationId xmlns:a16="http://schemas.microsoft.com/office/drawing/2014/main" id="{0AD97490-94A9-4607-9D34-6AF35C7EB9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1" name="Freeform 18">
                <a:extLst>
                  <a:ext uri="{FF2B5EF4-FFF2-40B4-BE49-F238E27FC236}">
                    <a16:creationId xmlns:a16="http://schemas.microsoft.com/office/drawing/2014/main" id="{252F89BE-693C-4448-8DC2-37416E6C63C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2" name="Freeform 19">
                <a:extLst>
                  <a:ext uri="{FF2B5EF4-FFF2-40B4-BE49-F238E27FC236}">
                    <a16:creationId xmlns:a16="http://schemas.microsoft.com/office/drawing/2014/main" id="{B317AA38-534D-40FF-A63B-E757CA11B83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3" name="Freeform 20">
                <a:extLst>
                  <a:ext uri="{FF2B5EF4-FFF2-40B4-BE49-F238E27FC236}">
                    <a16:creationId xmlns:a16="http://schemas.microsoft.com/office/drawing/2014/main" id="{853FA6BA-BE8D-4763-8CB3-9FD25307C61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5" name="Gruppieren 1214">
              <a:extLst>
                <a:ext uri="{FF2B5EF4-FFF2-40B4-BE49-F238E27FC236}">
                  <a16:creationId xmlns:a16="http://schemas.microsoft.com/office/drawing/2014/main" id="{1E9A097F-EBFF-4229-858E-A7E2FA9BF69F}"/>
                </a:ext>
              </a:extLst>
            </p:cNvPr>
            <p:cNvGrpSpPr>
              <a:grpSpLocks noChangeAspect="1"/>
            </p:cNvGrpSpPr>
            <p:nvPr userDrawn="1"/>
          </p:nvGrpSpPr>
          <p:grpSpPr>
            <a:xfrm>
              <a:off x="4153371" y="5877320"/>
              <a:ext cx="432000" cy="432000"/>
              <a:chOff x="467544" y="2409856"/>
              <a:chExt cx="401638" cy="401635"/>
            </a:xfrm>
          </p:grpSpPr>
          <p:sp>
            <p:nvSpPr>
              <p:cNvPr id="1246" name="Freeform 13">
                <a:extLst>
                  <a:ext uri="{FF2B5EF4-FFF2-40B4-BE49-F238E27FC236}">
                    <a16:creationId xmlns:a16="http://schemas.microsoft.com/office/drawing/2014/main" id="{DC4331B3-1962-408D-8880-8F4C540A9B0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18">
                <a:extLst>
                  <a:ext uri="{FF2B5EF4-FFF2-40B4-BE49-F238E27FC236}">
                    <a16:creationId xmlns:a16="http://schemas.microsoft.com/office/drawing/2014/main" id="{748EACA2-C434-488E-915B-E5E58A2A46D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 name="Freeform 19">
                <a:extLst>
                  <a:ext uri="{FF2B5EF4-FFF2-40B4-BE49-F238E27FC236}">
                    <a16:creationId xmlns:a16="http://schemas.microsoft.com/office/drawing/2014/main" id="{BB963DE1-E15D-4191-B7D1-ACE09956683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20">
                <a:extLst>
                  <a:ext uri="{FF2B5EF4-FFF2-40B4-BE49-F238E27FC236}">
                    <a16:creationId xmlns:a16="http://schemas.microsoft.com/office/drawing/2014/main" id="{FF111F9E-6BF8-4E06-82E8-CD582910D8E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6" name="Gruppieren 1215">
              <a:extLst>
                <a:ext uri="{FF2B5EF4-FFF2-40B4-BE49-F238E27FC236}">
                  <a16:creationId xmlns:a16="http://schemas.microsoft.com/office/drawing/2014/main" id="{AC085BE6-94A1-476A-B959-514651BCA648}"/>
                </a:ext>
              </a:extLst>
            </p:cNvPr>
            <p:cNvGrpSpPr>
              <a:grpSpLocks noChangeAspect="1"/>
            </p:cNvGrpSpPr>
            <p:nvPr userDrawn="1"/>
          </p:nvGrpSpPr>
          <p:grpSpPr>
            <a:xfrm>
              <a:off x="3577307" y="5877320"/>
              <a:ext cx="432000" cy="432000"/>
              <a:chOff x="467544" y="2409856"/>
              <a:chExt cx="401638" cy="401635"/>
            </a:xfrm>
          </p:grpSpPr>
          <p:sp>
            <p:nvSpPr>
              <p:cNvPr id="1242" name="Freeform 13">
                <a:extLst>
                  <a:ext uri="{FF2B5EF4-FFF2-40B4-BE49-F238E27FC236}">
                    <a16:creationId xmlns:a16="http://schemas.microsoft.com/office/drawing/2014/main" id="{8F8F9818-409D-49CB-A1FC-24C437800D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 name="Freeform 18">
                <a:extLst>
                  <a:ext uri="{FF2B5EF4-FFF2-40B4-BE49-F238E27FC236}">
                    <a16:creationId xmlns:a16="http://schemas.microsoft.com/office/drawing/2014/main" id="{A994CEC5-9F6B-45A4-BDBF-7092A84098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 name="Freeform 19">
                <a:extLst>
                  <a:ext uri="{FF2B5EF4-FFF2-40B4-BE49-F238E27FC236}">
                    <a16:creationId xmlns:a16="http://schemas.microsoft.com/office/drawing/2014/main" id="{95BD55E6-D1AD-4996-8F52-D69DF197ACB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20">
                <a:extLst>
                  <a:ext uri="{FF2B5EF4-FFF2-40B4-BE49-F238E27FC236}">
                    <a16:creationId xmlns:a16="http://schemas.microsoft.com/office/drawing/2014/main" id="{B0D39A88-5FA8-414D-B552-21EC0A4D9FF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7" name="Gruppieren 1216">
              <a:extLst>
                <a:ext uri="{FF2B5EF4-FFF2-40B4-BE49-F238E27FC236}">
                  <a16:creationId xmlns:a16="http://schemas.microsoft.com/office/drawing/2014/main" id="{89CFAD16-1345-4BBF-9077-103A5B6ACD81}"/>
                </a:ext>
              </a:extLst>
            </p:cNvPr>
            <p:cNvGrpSpPr>
              <a:grpSpLocks noChangeAspect="1"/>
            </p:cNvGrpSpPr>
            <p:nvPr userDrawn="1"/>
          </p:nvGrpSpPr>
          <p:grpSpPr>
            <a:xfrm>
              <a:off x="3001243" y="5877320"/>
              <a:ext cx="432000" cy="432000"/>
              <a:chOff x="467544" y="2409856"/>
              <a:chExt cx="401638" cy="401635"/>
            </a:xfrm>
          </p:grpSpPr>
          <p:sp>
            <p:nvSpPr>
              <p:cNvPr id="1238" name="Freeform 13">
                <a:extLst>
                  <a:ext uri="{FF2B5EF4-FFF2-40B4-BE49-F238E27FC236}">
                    <a16:creationId xmlns:a16="http://schemas.microsoft.com/office/drawing/2014/main" id="{79BC5165-449B-4932-9607-069590C27E7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18">
                <a:extLst>
                  <a:ext uri="{FF2B5EF4-FFF2-40B4-BE49-F238E27FC236}">
                    <a16:creationId xmlns:a16="http://schemas.microsoft.com/office/drawing/2014/main" id="{CE6BB30C-40A3-41D0-8BE5-BB5642750F9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0" name="Freeform 19">
                <a:extLst>
                  <a:ext uri="{FF2B5EF4-FFF2-40B4-BE49-F238E27FC236}">
                    <a16:creationId xmlns:a16="http://schemas.microsoft.com/office/drawing/2014/main" id="{B1480DDC-0AB6-4485-88CC-7A117995E91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20">
                <a:extLst>
                  <a:ext uri="{FF2B5EF4-FFF2-40B4-BE49-F238E27FC236}">
                    <a16:creationId xmlns:a16="http://schemas.microsoft.com/office/drawing/2014/main" id="{87D5A0B2-0962-4646-A39B-422FD87982B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8" name="Gruppieren 1217">
              <a:extLst>
                <a:ext uri="{FF2B5EF4-FFF2-40B4-BE49-F238E27FC236}">
                  <a16:creationId xmlns:a16="http://schemas.microsoft.com/office/drawing/2014/main" id="{9F304F1F-25AC-4A7E-837A-05AA5869F04E}"/>
                </a:ext>
              </a:extLst>
            </p:cNvPr>
            <p:cNvGrpSpPr>
              <a:grpSpLocks noChangeAspect="1"/>
            </p:cNvGrpSpPr>
            <p:nvPr userDrawn="1"/>
          </p:nvGrpSpPr>
          <p:grpSpPr>
            <a:xfrm>
              <a:off x="2425179" y="5877320"/>
              <a:ext cx="432000" cy="432000"/>
              <a:chOff x="467544" y="2409856"/>
              <a:chExt cx="401638" cy="401635"/>
            </a:xfrm>
          </p:grpSpPr>
          <p:sp>
            <p:nvSpPr>
              <p:cNvPr id="1234" name="Freeform 13">
                <a:extLst>
                  <a:ext uri="{FF2B5EF4-FFF2-40B4-BE49-F238E27FC236}">
                    <a16:creationId xmlns:a16="http://schemas.microsoft.com/office/drawing/2014/main" id="{83162541-7273-4202-99B2-0714FD4CC82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18">
                <a:extLst>
                  <a:ext uri="{FF2B5EF4-FFF2-40B4-BE49-F238E27FC236}">
                    <a16:creationId xmlns:a16="http://schemas.microsoft.com/office/drawing/2014/main" id="{7B1CB291-8907-4A22-A5FA-3DD7D422F19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6" name="Freeform 19">
                <a:extLst>
                  <a:ext uri="{FF2B5EF4-FFF2-40B4-BE49-F238E27FC236}">
                    <a16:creationId xmlns:a16="http://schemas.microsoft.com/office/drawing/2014/main" id="{34A4C374-B8F2-47F6-A12A-4E4060D8F47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20">
                <a:extLst>
                  <a:ext uri="{FF2B5EF4-FFF2-40B4-BE49-F238E27FC236}">
                    <a16:creationId xmlns:a16="http://schemas.microsoft.com/office/drawing/2014/main" id="{A6D68A50-D8FD-4D73-8E1B-C923D37626E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9" name="Gruppieren 1218">
              <a:extLst>
                <a:ext uri="{FF2B5EF4-FFF2-40B4-BE49-F238E27FC236}">
                  <a16:creationId xmlns:a16="http://schemas.microsoft.com/office/drawing/2014/main" id="{9252E4BA-E4D3-49C3-84DC-11524A70DE8F}"/>
                </a:ext>
              </a:extLst>
            </p:cNvPr>
            <p:cNvGrpSpPr>
              <a:grpSpLocks noChangeAspect="1"/>
            </p:cNvGrpSpPr>
            <p:nvPr userDrawn="1"/>
          </p:nvGrpSpPr>
          <p:grpSpPr>
            <a:xfrm>
              <a:off x="1849115" y="5877320"/>
              <a:ext cx="432000" cy="432000"/>
              <a:chOff x="467544" y="2409856"/>
              <a:chExt cx="401638" cy="401635"/>
            </a:xfrm>
          </p:grpSpPr>
          <p:sp>
            <p:nvSpPr>
              <p:cNvPr id="1230" name="Freeform 13">
                <a:extLst>
                  <a:ext uri="{FF2B5EF4-FFF2-40B4-BE49-F238E27FC236}">
                    <a16:creationId xmlns:a16="http://schemas.microsoft.com/office/drawing/2014/main" id="{2C4A3449-91CB-4514-8D5F-F5390019144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18">
                <a:extLst>
                  <a:ext uri="{FF2B5EF4-FFF2-40B4-BE49-F238E27FC236}">
                    <a16:creationId xmlns:a16="http://schemas.microsoft.com/office/drawing/2014/main" id="{A8DE0CCE-2888-4099-A76A-A9FA5BE008E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2" name="Freeform 19">
                <a:extLst>
                  <a:ext uri="{FF2B5EF4-FFF2-40B4-BE49-F238E27FC236}">
                    <a16:creationId xmlns:a16="http://schemas.microsoft.com/office/drawing/2014/main" id="{5363AB8A-62C9-4247-9AE5-F5527585272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20">
                <a:extLst>
                  <a:ext uri="{FF2B5EF4-FFF2-40B4-BE49-F238E27FC236}">
                    <a16:creationId xmlns:a16="http://schemas.microsoft.com/office/drawing/2014/main" id="{0FA5C8BC-6CFA-45B6-AC76-CA263C9B946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0" name="Gruppieren 1219">
              <a:extLst>
                <a:ext uri="{FF2B5EF4-FFF2-40B4-BE49-F238E27FC236}">
                  <a16:creationId xmlns:a16="http://schemas.microsoft.com/office/drawing/2014/main" id="{DEC895E7-31D8-474F-8E73-B236A748A888}"/>
                </a:ext>
              </a:extLst>
            </p:cNvPr>
            <p:cNvGrpSpPr>
              <a:grpSpLocks noChangeAspect="1"/>
            </p:cNvGrpSpPr>
            <p:nvPr userDrawn="1"/>
          </p:nvGrpSpPr>
          <p:grpSpPr>
            <a:xfrm>
              <a:off x="1273051" y="5877320"/>
              <a:ext cx="432000" cy="432000"/>
              <a:chOff x="467544" y="2409856"/>
              <a:chExt cx="401638" cy="401635"/>
            </a:xfrm>
          </p:grpSpPr>
          <p:sp>
            <p:nvSpPr>
              <p:cNvPr id="1226" name="Freeform 13">
                <a:extLst>
                  <a:ext uri="{FF2B5EF4-FFF2-40B4-BE49-F238E27FC236}">
                    <a16:creationId xmlns:a16="http://schemas.microsoft.com/office/drawing/2014/main" id="{CDE8FB92-49D7-40F3-A577-20B2E0CDB4A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7" name="Freeform 18">
                <a:extLst>
                  <a:ext uri="{FF2B5EF4-FFF2-40B4-BE49-F238E27FC236}">
                    <a16:creationId xmlns:a16="http://schemas.microsoft.com/office/drawing/2014/main" id="{1A1B9547-9700-475B-93C5-5BDF99B8C49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8" name="Freeform 19">
                <a:extLst>
                  <a:ext uri="{FF2B5EF4-FFF2-40B4-BE49-F238E27FC236}">
                    <a16:creationId xmlns:a16="http://schemas.microsoft.com/office/drawing/2014/main" id="{467D96B2-E1AF-453B-9CBA-6706C6D95C6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20">
                <a:extLst>
                  <a:ext uri="{FF2B5EF4-FFF2-40B4-BE49-F238E27FC236}">
                    <a16:creationId xmlns:a16="http://schemas.microsoft.com/office/drawing/2014/main" id="{92A3DB77-8244-409B-8867-97AB59F72F4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1" name="Gruppieren 1220">
              <a:extLst>
                <a:ext uri="{FF2B5EF4-FFF2-40B4-BE49-F238E27FC236}">
                  <a16:creationId xmlns:a16="http://schemas.microsoft.com/office/drawing/2014/main" id="{60B38E2A-9D94-43ED-B88E-B1291A594E2F}"/>
                </a:ext>
              </a:extLst>
            </p:cNvPr>
            <p:cNvGrpSpPr>
              <a:grpSpLocks noChangeAspect="1"/>
            </p:cNvGrpSpPr>
            <p:nvPr userDrawn="1"/>
          </p:nvGrpSpPr>
          <p:grpSpPr>
            <a:xfrm>
              <a:off x="696987" y="5877320"/>
              <a:ext cx="432000" cy="432000"/>
              <a:chOff x="467544" y="2409856"/>
              <a:chExt cx="401638" cy="401635"/>
            </a:xfrm>
          </p:grpSpPr>
          <p:sp>
            <p:nvSpPr>
              <p:cNvPr id="1222" name="Freeform 13">
                <a:extLst>
                  <a:ext uri="{FF2B5EF4-FFF2-40B4-BE49-F238E27FC236}">
                    <a16:creationId xmlns:a16="http://schemas.microsoft.com/office/drawing/2014/main" id="{2AFAEECB-1CDE-48EB-8F73-30078F310AA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18">
                <a:extLst>
                  <a:ext uri="{FF2B5EF4-FFF2-40B4-BE49-F238E27FC236}">
                    <a16:creationId xmlns:a16="http://schemas.microsoft.com/office/drawing/2014/main" id="{8D855B43-31C0-479F-89FA-864F196880B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4" name="Freeform 19">
                <a:extLst>
                  <a:ext uri="{FF2B5EF4-FFF2-40B4-BE49-F238E27FC236}">
                    <a16:creationId xmlns:a16="http://schemas.microsoft.com/office/drawing/2014/main" id="{DCF2A13F-A872-4946-8D31-575BFCE0D05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20">
                <a:extLst>
                  <a:ext uri="{FF2B5EF4-FFF2-40B4-BE49-F238E27FC236}">
                    <a16:creationId xmlns:a16="http://schemas.microsoft.com/office/drawing/2014/main" id="{3BE0BFC8-B03C-47C7-8983-8AF2664644E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1007" name="Picture 1006">
            <a:extLst>
              <a:ext uri="{FF2B5EF4-FFF2-40B4-BE49-F238E27FC236}">
                <a16:creationId xmlns:a16="http://schemas.microsoft.com/office/drawing/2014/main" id="{1865C0C4-7B26-452E-BD97-B445EBA2A195}"/>
              </a:ext>
            </a:extLst>
          </p:cNvPr>
          <p:cNvPicPr>
            <a:picLocks noChangeAspect="1"/>
          </p:cNvPicPr>
          <p:nvPr userDrawn="1"/>
        </p:nvPicPr>
        <p:blipFill>
          <a:blip r:embed="rId2"/>
          <a:stretch>
            <a:fillRect/>
          </a:stretch>
        </p:blipFill>
        <p:spPr bwMode="gray">
          <a:xfrm>
            <a:off x="5377875" y="1268761"/>
            <a:ext cx="3312000" cy="3019171"/>
          </a:xfrm>
          <a:prstGeom prst="rect">
            <a:avLst/>
          </a:prstGeom>
        </p:spPr>
      </p:pic>
      <p:sp>
        <p:nvSpPr>
          <p:cNvPr id="4" name="Title 1"/>
          <p:cNvSpPr>
            <a:spLocks noGrp="1"/>
          </p:cNvSpPr>
          <p:nvPr userDrawn="1">
            <p:ph type="ctrTitle" hasCustomPrompt="1"/>
          </p:nvPr>
        </p:nvSpPr>
        <p:spPr bwMode="gray">
          <a:xfrm>
            <a:off x="1201043" y="2924944"/>
            <a:ext cx="5760000" cy="1584000"/>
          </a:xfrm>
          <a:prstGeom prst="rect">
            <a:avLst/>
          </a:prstGeom>
          <a:solidFill>
            <a:schemeClr val="bg1"/>
          </a:solidFill>
        </p:spPr>
        <p:txBody>
          <a:bodyPr vert="horz" lIns="216000" tIns="144000" rIns="216000" bIns="216000" rtlCol="0" anchor="b" anchorCtr="0">
            <a:noAutofit/>
          </a:bodyPr>
          <a:lstStyle>
            <a:lvl1pPr>
              <a:defRPr lang="en-US" sz="4000" b="0" cap="none" baseline="0" dirty="0">
                <a:solidFill>
                  <a:schemeClr val="tx1"/>
                </a:solidFill>
              </a:defRPr>
            </a:lvl1pPr>
          </a:lstStyle>
          <a:p>
            <a:pPr lvl="0"/>
            <a:r>
              <a:rPr lang="en-US" dirty="0"/>
              <a:t>Title in a maximum of</a:t>
            </a:r>
            <a:br>
              <a:rPr lang="en-US" dirty="0"/>
            </a:br>
            <a:r>
              <a:rPr lang="en-US" dirty="0"/>
              <a:t>one to two lines</a:t>
            </a:r>
          </a:p>
        </p:txBody>
      </p:sp>
      <p:sp>
        <p:nvSpPr>
          <p:cNvPr id="5" name="Subtitle 2"/>
          <p:cNvSpPr>
            <a:spLocks noGrp="1"/>
          </p:cNvSpPr>
          <p:nvPr userDrawn="1">
            <p:ph type="subTitle" idx="1" hasCustomPrompt="1"/>
          </p:nvPr>
        </p:nvSpPr>
        <p:spPr bwMode="gray">
          <a:xfrm>
            <a:off x="1201043" y="4509120"/>
            <a:ext cx="5760000" cy="1296000"/>
          </a:xfrm>
          <a:prstGeom prst="rect">
            <a:avLst/>
          </a:prstGeom>
          <a:solidFill>
            <a:schemeClr val="bg1"/>
          </a:solidFill>
        </p:spPr>
        <p:txBody>
          <a:bodyPr vert="horz" lIns="216000" tIns="0" rIns="216000" bIns="0" rtlCol="0" anchor="t" anchorCtr="0">
            <a:noAutofit/>
          </a:bodyPr>
          <a:lstStyle>
            <a:lvl1pPr marL="0" indent="0">
              <a:lnSpc>
                <a:spcPct val="100000"/>
              </a:lnSpc>
              <a:spcBef>
                <a:spcPts val="0"/>
              </a:spcBef>
              <a:spcAft>
                <a:spcPts val="0"/>
              </a:spcAft>
              <a:buFont typeface="Arial" panose="020B0604020202020204" pitchFamily="34" charset="0"/>
              <a:buNone/>
              <a:defRPr lang="en-US" sz="1800" cap="all" spc="50" baseline="0" dirty="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800">
                <a:solidFill>
                  <a:schemeClr val="tx1"/>
                </a:solidFill>
                <a:latin typeface="+mj-lt"/>
              </a:defRPr>
            </a:lvl2pPr>
            <a:lvl3pPr marL="0" indent="0">
              <a:lnSpc>
                <a:spcPct val="100000"/>
              </a:lnSpc>
              <a:spcBef>
                <a:spcPts val="0"/>
              </a:spcBef>
              <a:spcAft>
                <a:spcPts val="0"/>
              </a:spcAft>
              <a:buNone/>
              <a:defRPr sz="1800">
                <a:solidFill>
                  <a:schemeClr val="tx1"/>
                </a:solidFill>
                <a:latin typeface="+mj-lt"/>
              </a:defRPr>
            </a:lvl3pPr>
            <a:lvl4pPr marL="0" indent="0">
              <a:lnSpc>
                <a:spcPct val="100000"/>
              </a:lnSpc>
              <a:spcBef>
                <a:spcPts val="0"/>
              </a:spcBef>
              <a:spcAft>
                <a:spcPts val="0"/>
              </a:spcAft>
              <a:buNone/>
              <a:defRPr sz="1800">
                <a:solidFill>
                  <a:schemeClr val="tx1"/>
                </a:solidFill>
                <a:latin typeface="+mj-lt"/>
              </a:defRPr>
            </a:lvl4pPr>
            <a:lvl5pPr marL="0" indent="0">
              <a:lnSpc>
                <a:spcPct val="100000"/>
              </a:lnSpc>
              <a:spcBef>
                <a:spcPts val="0"/>
              </a:spcBef>
              <a:spcAft>
                <a:spcPts val="0"/>
              </a:spcAft>
              <a:buNone/>
              <a:defRPr sz="1800">
                <a:solidFill>
                  <a:schemeClr val="tx1"/>
                </a:solidFill>
                <a:latin typeface="+mj-lt"/>
              </a:defRPr>
            </a:lvl5pPr>
            <a:lvl6pPr marL="0" indent="0">
              <a:lnSpc>
                <a:spcPct val="100000"/>
              </a:lnSpc>
              <a:spcBef>
                <a:spcPts val="0"/>
              </a:spcBef>
              <a:spcAft>
                <a:spcPts val="0"/>
              </a:spcAft>
              <a:buNone/>
              <a:defRPr sz="1800">
                <a:solidFill>
                  <a:schemeClr val="tx1"/>
                </a:solidFill>
                <a:latin typeface="+mj-lt"/>
              </a:defRPr>
            </a:lvl6pPr>
            <a:lvl7pPr marL="0" indent="0">
              <a:lnSpc>
                <a:spcPct val="100000"/>
              </a:lnSpc>
              <a:spcBef>
                <a:spcPts val="0"/>
              </a:spcBef>
              <a:spcAft>
                <a:spcPts val="0"/>
              </a:spcAft>
              <a:buNone/>
              <a:defRPr sz="1800">
                <a:solidFill>
                  <a:schemeClr val="tx1"/>
                </a:solidFill>
                <a:latin typeface="+mj-lt"/>
              </a:defRPr>
            </a:lvl7pPr>
            <a:lvl8pPr marL="0" indent="0">
              <a:lnSpc>
                <a:spcPct val="100000"/>
              </a:lnSpc>
              <a:spcBef>
                <a:spcPts val="0"/>
              </a:spcBef>
              <a:spcAft>
                <a:spcPts val="0"/>
              </a:spcAft>
              <a:buNone/>
              <a:defRPr sz="1800">
                <a:solidFill>
                  <a:schemeClr val="tx1"/>
                </a:solidFill>
                <a:latin typeface="+mj-lt"/>
              </a:defRPr>
            </a:lvl8pPr>
            <a:lvl9pPr marL="0" indent="0">
              <a:lnSpc>
                <a:spcPct val="100000"/>
              </a:lnSpc>
              <a:spcBef>
                <a:spcPts val="0"/>
              </a:spcBef>
              <a:spcAft>
                <a:spcPts val="0"/>
              </a:spcAft>
              <a:buNone/>
              <a:defRPr sz="1800">
                <a:solidFill>
                  <a:schemeClr val="tx1"/>
                </a:solidFill>
                <a:latin typeface="+mj-lt"/>
              </a:defRPr>
            </a:lvl9pPr>
          </a:lstStyle>
          <a:p>
            <a:r>
              <a:rPr lang="en-US" dirty="0"/>
              <a:t>Click to edit Subtitle</a:t>
            </a:r>
          </a:p>
          <a:p>
            <a:pPr lvl="1"/>
            <a:r>
              <a:rPr lang="en-US" dirty="0"/>
              <a:t>Author</a:t>
            </a:r>
            <a:br>
              <a:rPr lang="en-US" dirty="0"/>
            </a:br>
            <a:r>
              <a:rPr lang="en-US" dirty="0"/>
              <a:t>Email Address</a:t>
            </a:r>
          </a:p>
        </p:txBody>
      </p:sp>
    </p:spTree>
    <p:extLst>
      <p:ext uri="{BB962C8B-B14F-4D97-AF65-F5344CB8AC3E}">
        <p14:creationId xmlns:p14="http://schemas.microsoft.com/office/powerpoint/2010/main" val="5001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ur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title</a:t>
            </a:r>
          </a:p>
        </p:txBody>
      </p:sp>
      <p:sp>
        <p:nvSpPr>
          <p:cNvPr id="9" name="Content Placeholder 3"/>
          <p:cNvSpPr>
            <a:spLocks noGrp="1"/>
          </p:cNvSpPr>
          <p:nvPr>
            <p:ph sz="quarter" idx="16" hasCustomPrompt="1"/>
          </p:nvPr>
        </p:nvSpPr>
        <p:spPr bwMode="gray">
          <a:xfrm>
            <a:off x="696987" y="1268412"/>
            <a:ext cx="2376413"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3"/>
          <p:cNvSpPr>
            <a:spLocks noGrp="1"/>
          </p:cNvSpPr>
          <p:nvPr>
            <p:ph sz="quarter" idx="17" hasCustomPrompt="1"/>
          </p:nvPr>
        </p:nvSpPr>
        <p:spPr bwMode="gray">
          <a:xfrm>
            <a:off x="3505200" y="1268412"/>
            <a:ext cx="2376488"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8" hasCustomPrompt="1"/>
          </p:nvPr>
        </p:nvSpPr>
        <p:spPr bwMode="gray">
          <a:xfrm>
            <a:off x="6313488" y="1268412"/>
            <a:ext cx="2376487"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9" hasCustomPrompt="1"/>
          </p:nvPr>
        </p:nvSpPr>
        <p:spPr bwMode="gray">
          <a:xfrm>
            <a:off x="9121775" y="1268412"/>
            <a:ext cx="2376488"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extplatzhalter 3">
            <a:extLst>
              <a:ext uri="{FF2B5EF4-FFF2-40B4-BE49-F238E27FC236}">
                <a16:creationId xmlns:a16="http://schemas.microsoft.com/office/drawing/2014/main" id="{81308AD2-A7FE-4677-9F71-332D719E28DD}"/>
              </a:ext>
            </a:extLst>
          </p:cNvPr>
          <p:cNvSpPr>
            <a:spLocks noGrp="1"/>
          </p:cNvSpPr>
          <p:nvPr>
            <p:ph type="body" sz="quarter" idx="11" hasCustomPrompt="1"/>
          </p:nvPr>
        </p:nvSpPr>
        <p:spPr bwMode="gray">
          <a:xfrm>
            <a:off x="696913" y="6165008"/>
            <a:ext cx="5184775"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3" name="Footer Placeholder 2">
            <a:extLst>
              <a:ext uri="{FF2B5EF4-FFF2-40B4-BE49-F238E27FC236}">
                <a16:creationId xmlns:a16="http://schemas.microsoft.com/office/drawing/2014/main" id="{10B416F1-9422-4A3C-B733-94A3007DE8DD}"/>
              </a:ext>
            </a:extLst>
          </p:cNvPr>
          <p:cNvSpPr>
            <a:spLocks noGrp="1"/>
          </p:cNvSpPr>
          <p:nvPr>
            <p:ph type="ftr" sz="quarter" idx="20"/>
          </p:nvPr>
        </p:nvSpPr>
        <p:spPr/>
        <p:txBody>
          <a:bodyPr/>
          <a:lstStyle/>
          <a:p>
            <a:r>
              <a:rPr lang="en-GB" dirty="0"/>
              <a:t>Title of the Presentation</a:t>
            </a:r>
          </a:p>
        </p:txBody>
      </p:sp>
      <p:sp>
        <p:nvSpPr>
          <p:cNvPr id="4" name="Slide Number Placeholder 3">
            <a:extLst>
              <a:ext uri="{FF2B5EF4-FFF2-40B4-BE49-F238E27FC236}">
                <a16:creationId xmlns:a16="http://schemas.microsoft.com/office/drawing/2014/main" id="{0A89140F-EFF1-4E6E-8A6E-5331D6A2DDD6}"/>
              </a:ext>
            </a:extLst>
          </p:cNvPr>
          <p:cNvSpPr>
            <a:spLocks noGrp="1"/>
          </p:cNvSpPr>
          <p:nvPr>
            <p:ph type="sldNum" sz="quarter" idx="21"/>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332836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title</a:t>
            </a:r>
          </a:p>
        </p:txBody>
      </p:sp>
      <p:sp>
        <p:nvSpPr>
          <p:cNvPr id="23" name="Content Placeholder 3"/>
          <p:cNvSpPr>
            <a:spLocks noGrp="1"/>
          </p:cNvSpPr>
          <p:nvPr>
            <p:ph sz="quarter" idx="13" hasCustomPrompt="1"/>
          </p:nvPr>
        </p:nvSpPr>
        <p:spPr bwMode="gray">
          <a:xfrm>
            <a:off x="696987" y="1268760"/>
            <a:ext cx="5184077" cy="2304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Content Placeholder 3"/>
          <p:cNvSpPr>
            <a:spLocks noGrp="1"/>
          </p:cNvSpPr>
          <p:nvPr>
            <p:ph sz="quarter" idx="14" hasCustomPrompt="1"/>
          </p:nvPr>
        </p:nvSpPr>
        <p:spPr bwMode="gray">
          <a:xfrm>
            <a:off x="6313488" y="1268760"/>
            <a:ext cx="5184775" cy="2304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Content Placeholder 3"/>
          <p:cNvSpPr>
            <a:spLocks noGrp="1"/>
          </p:cNvSpPr>
          <p:nvPr>
            <p:ph sz="quarter" idx="15" hasCustomPrompt="1"/>
          </p:nvPr>
        </p:nvSpPr>
        <p:spPr bwMode="gray">
          <a:xfrm>
            <a:off x="697611" y="4005320"/>
            <a:ext cx="5184077" cy="2304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6" name="Content Placeholder 3"/>
          <p:cNvSpPr>
            <a:spLocks noGrp="1"/>
          </p:cNvSpPr>
          <p:nvPr>
            <p:ph sz="quarter" idx="16" hasCustomPrompt="1"/>
          </p:nvPr>
        </p:nvSpPr>
        <p:spPr bwMode="gray">
          <a:xfrm>
            <a:off x="6313488" y="4005320"/>
            <a:ext cx="5184775" cy="2304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3">
            <a:extLst>
              <a:ext uri="{FF2B5EF4-FFF2-40B4-BE49-F238E27FC236}">
                <a16:creationId xmlns:a16="http://schemas.microsoft.com/office/drawing/2014/main" id="{FC5306B8-A37C-45F6-B5FC-55730CBA2DA7}"/>
              </a:ext>
            </a:extLst>
          </p:cNvPr>
          <p:cNvSpPr>
            <a:spLocks noGrp="1"/>
          </p:cNvSpPr>
          <p:nvPr>
            <p:ph type="body" sz="quarter" idx="11" hasCustomPrompt="1"/>
          </p:nvPr>
        </p:nvSpPr>
        <p:spPr bwMode="gray">
          <a:xfrm>
            <a:off x="696913" y="6165008"/>
            <a:ext cx="5184775"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4" name="Footer Placeholder 3">
            <a:extLst>
              <a:ext uri="{FF2B5EF4-FFF2-40B4-BE49-F238E27FC236}">
                <a16:creationId xmlns:a16="http://schemas.microsoft.com/office/drawing/2014/main" id="{8DC39F96-D4DB-491D-9D87-CACBB41D4E11}"/>
              </a:ext>
            </a:extLst>
          </p:cNvPr>
          <p:cNvSpPr>
            <a:spLocks noGrp="1"/>
          </p:cNvSpPr>
          <p:nvPr>
            <p:ph type="ftr" sz="quarter" idx="17"/>
          </p:nvPr>
        </p:nvSpPr>
        <p:spPr>
          <a:xfrm>
            <a:off x="4873963" y="6453336"/>
            <a:ext cx="4680000" cy="216000"/>
          </a:xfrm>
        </p:spPr>
        <p:txBody>
          <a:bodyPr/>
          <a:lstStyle/>
          <a:p>
            <a:r>
              <a:rPr lang="en-GB" dirty="0"/>
              <a:t>Title of the Presentation</a:t>
            </a:r>
          </a:p>
        </p:txBody>
      </p:sp>
      <p:sp>
        <p:nvSpPr>
          <p:cNvPr id="5" name="Slide Number Placeholder 4">
            <a:extLst>
              <a:ext uri="{FF2B5EF4-FFF2-40B4-BE49-F238E27FC236}">
                <a16:creationId xmlns:a16="http://schemas.microsoft.com/office/drawing/2014/main" id="{EE05E081-80AF-4964-82F2-D6EBE48048F8}"/>
              </a:ext>
            </a:extLst>
          </p:cNvPr>
          <p:cNvSpPr>
            <a:spLocks noGrp="1"/>
          </p:cNvSpPr>
          <p:nvPr>
            <p:ph type="sldNum" sz="quarter" idx="18"/>
          </p:nvPr>
        </p:nvSpPr>
        <p:spPr>
          <a:xfrm>
            <a:off x="11137987" y="6453336"/>
            <a:ext cx="360000" cy="216000"/>
          </a:xfrm>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38216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7" name="Rechteck 36"/>
          <p:cNvSpPr/>
          <p:nvPr userDrawn="1"/>
        </p:nvSpPr>
        <p:spPr bwMode="gray">
          <a:xfrm>
            <a:off x="0" y="0"/>
            <a:ext cx="1583911" cy="105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Footer Placeholder 1">
            <a:extLst>
              <a:ext uri="{FF2B5EF4-FFF2-40B4-BE49-F238E27FC236}">
                <a16:creationId xmlns:a16="http://schemas.microsoft.com/office/drawing/2014/main" id="{A8004DE8-17FC-4A24-989F-F13C458F6938}"/>
              </a:ext>
            </a:extLst>
          </p:cNvPr>
          <p:cNvSpPr>
            <a:spLocks noGrp="1"/>
          </p:cNvSpPr>
          <p:nvPr>
            <p:ph type="ftr" sz="quarter" idx="10"/>
          </p:nvPr>
        </p:nvSpPr>
        <p:spPr/>
        <p:txBody>
          <a:bodyPr/>
          <a:lstStyle/>
          <a:p>
            <a:r>
              <a:rPr lang="en-GB" dirty="0"/>
              <a:t>Title of the Presentation</a:t>
            </a:r>
          </a:p>
        </p:txBody>
      </p:sp>
      <p:sp>
        <p:nvSpPr>
          <p:cNvPr id="3" name="Slide Number Placeholder 2">
            <a:extLst>
              <a:ext uri="{FF2B5EF4-FFF2-40B4-BE49-F238E27FC236}">
                <a16:creationId xmlns:a16="http://schemas.microsoft.com/office/drawing/2014/main" id="{796A817A-AD89-4654-8942-2FA40C003086}"/>
              </a:ext>
            </a:extLst>
          </p:cNvPr>
          <p:cNvSpPr>
            <a:spLocks noGrp="1"/>
          </p:cNvSpPr>
          <p:nvPr>
            <p:ph type="sldNum" sz="quarter" idx="11"/>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36216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grpSp>
        <p:nvGrpSpPr>
          <p:cNvPr id="1029" name="Gruppieren 1028">
            <a:extLst>
              <a:ext uri="{FF2B5EF4-FFF2-40B4-BE49-F238E27FC236}">
                <a16:creationId xmlns:a16="http://schemas.microsoft.com/office/drawing/2014/main" id="{8CDE6C8C-0D23-4717-AA4E-1B7B807BF1E8}"/>
              </a:ext>
            </a:extLst>
          </p:cNvPr>
          <p:cNvGrpSpPr/>
          <p:nvPr userDrawn="1"/>
        </p:nvGrpSpPr>
        <p:grpSpPr>
          <a:xfrm>
            <a:off x="696987" y="2420648"/>
            <a:ext cx="10801200" cy="3888672"/>
            <a:chOff x="696987" y="2420648"/>
            <a:chExt cx="10801200" cy="3888672"/>
          </a:xfrm>
        </p:grpSpPr>
        <p:grpSp>
          <p:nvGrpSpPr>
            <p:cNvPr id="1030" name="Gruppieren 1029">
              <a:extLst>
                <a:ext uri="{FF2B5EF4-FFF2-40B4-BE49-F238E27FC236}">
                  <a16:creationId xmlns:a16="http://schemas.microsoft.com/office/drawing/2014/main" id="{46707A57-FD84-4A76-8D81-96961E3087CC}"/>
                </a:ext>
              </a:extLst>
            </p:cNvPr>
            <p:cNvGrpSpPr>
              <a:grpSpLocks noChangeAspect="1"/>
            </p:cNvGrpSpPr>
            <p:nvPr userDrawn="1"/>
          </p:nvGrpSpPr>
          <p:grpSpPr>
            <a:xfrm>
              <a:off x="5881563" y="2420648"/>
              <a:ext cx="432000" cy="432000"/>
              <a:chOff x="467544" y="2409856"/>
              <a:chExt cx="401638" cy="401635"/>
            </a:xfrm>
          </p:grpSpPr>
          <p:sp>
            <p:nvSpPr>
              <p:cNvPr id="1691" name="Freeform 13">
                <a:extLst>
                  <a:ext uri="{FF2B5EF4-FFF2-40B4-BE49-F238E27FC236}">
                    <a16:creationId xmlns:a16="http://schemas.microsoft.com/office/drawing/2014/main" id="{C68E2988-4B1A-472E-A92A-9370B7A6C5B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2" name="Freeform 18">
                <a:extLst>
                  <a:ext uri="{FF2B5EF4-FFF2-40B4-BE49-F238E27FC236}">
                    <a16:creationId xmlns:a16="http://schemas.microsoft.com/office/drawing/2014/main" id="{C5CB9A85-76E6-4DC7-946D-E05B255315A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3" name="Freeform 19">
                <a:extLst>
                  <a:ext uri="{FF2B5EF4-FFF2-40B4-BE49-F238E27FC236}">
                    <a16:creationId xmlns:a16="http://schemas.microsoft.com/office/drawing/2014/main" id="{FA475402-D7AF-49C2-84F6-FE23A612D3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4" name="Freeform 20">
                <a:extLst>
                  <a:ext uri="{FF2B5EF4-FFF2-40B4-BE49-F238E27FC236}">
                    <a16:creationId xmlns:a16="http://schemas.microsoft.com/office/drawing/2014/main" id="{D1E4FEC9-3009-4EB4-8130-549747ECEE6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1" name="Gruppieren 1030">
              <a:extLst>
                <a:ext uri="{FF2B5EF4-FFF2-40B4-BE49-F238E27FC236}">
                  <a16:creationId xmlns:a16="http://schemas.microsoft.com/office/drawing/2014/main" id="{36CB8E7C-43B2-4CFF-BB62-9183CA71D8CC}"/>
                </a:ext>
              </a:extLst>
            </p:cNvPr>
            <p:cNvGrpSpPr>
              <a:grpSpLocks noChangeAspect="1"/>
            </p:cNvGrpSpPr>
            <p:nvPr userDrawn="1"/>
          </p:nvGrpSpPr>
          <p:grpSpPr>
            <a:xfrm>
              <a:off x="6457675" y="2420648"/>
              <a:ext cx="432000" cy="432000"/>
              <a:chOff x="467544" y="2409856"/>
              <a:chExt cx="401638" cy="401635"/>
            </a:xfrm>
          </p:grpSpPr>
          <p:sp>
            <p:nvSpPr>
              <p:cNvPr id="1687" name="Freeform 13">
                <a:extLst>
                  <a:ext uri="{FF2B5EF4-FFF2-40B4-BE49-F238E27FC236}">
                    <a16:creationId xmlns:a16="http://schemas.microsoft.com/office/drawing/2014/main" id="{827C67C4-1837-4FED-823A-BCDC0C78A3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8" name="Freeform 18">
                <a:extLst>
                  <a:ext uri="{FF2B5EF4-FFF2-40B4-BE49-F238E27FC236}">
                    <a16:creationId xmlns:a16="http://schemas.microsoft.com/office/drawing/2014/main" id="{9642AFEF-E0B0-406F-986D-4F594DAB911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9" name="Freeform 19">
                <a:extLst>
                  <a:ext uri="{FF2B5EF4-FFF2-40B4-BE49-F238E27FC236}">
                    <a16:creationId xmlns:a16="http://schemas.microsoft.com/office/drawing/2014/main" id="{BA6117C3-C81E-45D6-8BC2-37D43F993E5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0" name="Freeform 20">
                <a:extLst>
                  <a:ext uri="{FF2B5EF4-FFF2-40B4-BE49-F238E27FC236}">
                    <a16:creationId xmlns:a16="http://schemas.microsoft.com/office/drawing/2014/main" id="{2BE229A3-12C8-41F6-B9C3-970FAEBFC80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2" name="Gruppieren 1031">
              <a:extLst>
                <a:ext uri="{FF2B5EF4-FFF2-40B4-BE49-F238E27FC236}">
                  <a16:creationId xmlns:a16="http://schemas.microsoft.com/office/drawing/2014/main" id="{BCB49500-E55D-400E-BFF8-385AF95A26B1}"/>
                </a:ext>
              </a:extLst>
            </p:cNvPr>
            <p:cNvGrpSpPr>
              <a:grpSpLocks noChangeAspect="1"/>
            </p:cNvGrpSpPr>
            <p:nvPr userDrawn="1"/>
          </p:nvGrpSpPr>
          <p:grpSpPr>
            <a:xfrm>
              <a:off x="7033739" y="2420648"/>
              <a:ext cx="432000" cy="432000"/>
              <a:chOff x="467544" y="2409856"/>
              <a:chExt cx="401638" cy="401635"/>
            </a:xfrm>
          </p:grpSpPr>
          <p:sp>
            <p:nvSpPr>
              <p:cNvPr id="1683" name="Freeform 13">
                <a:extLst>
                  <a:ext uri="{FF2B5EF4-FFF2-40B4-BE49-F238E27FC236}">
                    <a16:creationId xmlns:a16="http://schemas.microsoft.com/office/drawing/2014/main" id="{BBFCDB7C-91DD-48B4-834C-15087C804F3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4" name="Freeform 18">
                <a:extLst>
                  <a:ext uri="{FF2B5EF4-FFF2-40B4-BE49-F238E27FC236}">
                    <a16:creationId xmlns:a16="http://schemas.microsoft.com/office/drawing/2014/main" id="{A7886C3A-A700-406C-9FA6-94525E2811E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5" name="Freeform 19">
                <a:extLst>
                  <a:ext uri="{FF2B5EF4-FFF2-40B4-BE49-F238E27FC236}">
                    <a16:creationId xmlns:a16="http://schemas.microsoft.com/office/drawing/2014/main" id="{4E696FFF-8373-43FC-B651-C8C2F7D3CD8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6" name="Freeform 20">
                <a:extLst>
                  <a:ext uri="{FF2B5EF4-FFF2-40B4-BE49-F238E27FC236}">
                    <a16:creationId xmlns:a16="http://schemas.microsoft.com/office/drawing/2014/main" id="{457751D9-CFF8-4C5F-832E-C8605025119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3" name="Gruppieren 1032">
              <a:extLst>
                <a:ext uri="{FF2B5EF4-FFF2-40B4-BE49-F238E27FC236}">
                  <a16:creationId xmlns:a16="http://schemas.microsoft.com/office/drawing/2014/main" id="{4C20AE31-66EF-4597-A508-2FE90FCD1986}"/>
                </a:ext>
              </a:extLst>
            </p:cNvPr>
            <p:cNvGrpSpPr>
              <a:grpSpLocks noChangeAspect="1"/>
            </p:cNvGrpSpPr>
            <p:nvPr userDrawn="1"/>
          </p:nvGrpSpPr>
          <p:grpSpPr>
            <a:xfrm>
              <a:off x="7609803" y="2420648"/>
              <a:ext cx="432000" cy="432000"/>
              <a:chOff x="467544" y="2409856"/>
              <a:chExt cx="401638" cy="401635"/>
            </a:xfrm>
          </p:grpSpPr>
          <p:sp>
            <p:nvSpPr>
              <p:cNvPr id="1679" name="Freeform 13">
                <a:extLst>
                  <a:ext uri="{FF2B5EF4-FFF2-40B4-BE49-F238E27FC236}">
                    <a16:creationId xmlns:a16="http://schemas.microsoft.com/office/drawing/2014/main" id="{E9A1F6E9-8A09-4D5B-B870-1B025139094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0" name="Freeform 18">
                <a:extLst>
                  <a:ext uri="{FF2B5EF4-FFF2-40B4-BE49-F238E27FC236}">
                    <a16:creationId xmlns:a16="http://schemas.microsoft.com/office/drawing/2014/main" id="{9B392C43-8D14-421C-9B87-8AA991A1E18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1" name="Freeform 19">
                <a:extLst>
                  <a:ext uri="{FF2B5EF4-FFF2-40B4-BE49-F238E27FC236}">
                    <a16:creationId xmlns:a16="http://schemas.microsoft.com/office/drawing/2014/main" id="{40B15EF7-D906-446D-8B4A-5143CDAEEAA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2" name="Freeform 20">
                <a:extLst>
                  <a:ext uri="{FF2B5EF4-FFF2-40B4-BE49-F238E27FC236}">
                    <a16:creationId xmlns:a16="http://schemas.microsoft.com/office/drawing/2014/main" id="{B2BE4841-3459-41AC-9883-4B499751F19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4" name="Gruppieren 1033">
              <a:extLst>
                <a:ext uri="{FF2B5EF4-FFF2-40B4-BE49-F238E27FC236}">
                  <a16:creationId xmlns:a16="http://schemas.microsoft.com/office/drawing/2014/main" id="{6BE50EA0-C1E1-4785-97F5-F2AA27E49ACA}"/>
                </a:ext>
              </a:extLst>
            </p:cNvPr>
            <p:cNvGrpSpPr>
              <a:grpSpLocks noChangeAspect="1"/>
            </p:cNvGrpSpPr>
            <p:nvPr userDrawn="1"/>
          </p:nvGrpSpPr>
          <p:grpSpPr>
            <a:xfrm>
              <a:off x="8185867" y="2420648"/>
              <a:ext cx="432000" cy="432000"/>
              <a:chOff x="467544" y="2409856"/>
              <a:chExt cx="401638" cy="401635"/>
            </a:xfrm>
          </p:grpSpPr>
          <p:sp>
            <p:nvSpPr>
              <p:cNvPr id="1675" name="Freeform 13">
                <a:extLst>
                  <a:ext uri="{FF2B5EF4-FFF2-40B4-BE49-F238E27FC236}">
                    <a16:creationId xmlns:a16="http://schemas.microsoft.com/office/drawing/2014/main" id="{902DE187-0DFC-4FB7-803A-17200C7C213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6" name="Freeform 18">
                <a:extLst>
                  <a:ext uri="{FF2B5EF4-FFF2-40B4-BE49-F238E27FC236}">
                    <a16:creationId xmlns:a16="http://schemas.microsoft.com/office/drawing/2014/main" id="{3D915F4F-ED4B-40E9-8E91-B7872B2DD55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7" name="Freeform 19">
                <a:extLst>
                  <a:ext uri="{FF2B5EF4-FFF2-40B4-BE49-F238E27FC236}">
                    <a16:creationId xmlns:a16="http://schemas.microsoft.com/office/drawing/2014/main" id="{9C7601A6-8D93-4EE7-B8FB-B61ED2E1529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8" name="Freeform 20">
                <a:extLst>
                  <a:ext uri="{FF2B5EF4-FFF2-40B4-BE49-F238E27FC236}">
                    <a16:creationId xmlns:a16="http://schemas.microsoft.com/office/drawing/2014/main" id="{ED406FFD-6ECC-4293-ADE6-9BC3A3691E9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5" name="Gruppieren 1034">
              <a:extLst>
                <a:ext uri="{FF2B5EF4-FFF2-40B4-BE49-F238E27FC236}">
                  <a16:creationId xmlns:a16="http://schemas.microsoft.com/office/drawing/2014/main" id="{514A1287-4D9A-450C-8004-A6441E89926C}"/>
                </a:ext>
              </a:extLst>
            </p:cNvPr>
            <p:cNvGrpSpPr>
              <a:grpSpLocks noChangeAspect="1"/>
            </p:cNvGrpSpPr>
            <p:nvPr userDrawn="1"/>
          </p:nvGrpSpPr>
          <p:grpSpPr>
            <a:xfrm>
              <a:off x="8761931" y="2420648"/>
              <a:ext cx="432000" cy="432000"/>
              <a:chOff x="467544" y="2409856"/>
              <a:chExt cx="401638" cy="401635"/>
            </a:xfrm>
          </p:grpSpPr>
          <p:sp>
            <p:nvSpPr>
              <p:cNvPr id="1671" name="Freeform 13">
                <a:extLst>
                  <a:ext uri="{FF2B5EF4-FFF2-40B4-BE49-F238E27FC236}">
                    <a16:creationId xmlns:a16="http://schemas.microsoft.com/office/drawing/2014/main" id="{57873FCE-5E45-42C0-B3DD-0773CAD4671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2" name="Freeform 18">
                <a:extLst>
                  <a:ext uri="{FF2B5EF4-FFF2-40B4-BE49-F238E27FC236}">
                    <a16:creationId xmlns:a16="http://schemas.microsoft.com/office/drawing/2014/main" id="{761E55D8-4D0C-4A73-9F99-3FAFA9A8D97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3" name="Freeform 19">
                <a:extLst>
                  <a:ext uri="{FF2B5EF4-FFF2-40B4-BE49-F238E27FC236}">
                    <a16:creationId xmlns:a16="http://schemas.microsoft.com/office/drawing/2014/main" id="{B10BEDDA-53BC-4541-A0C3-69ED3652AF1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4" name="Freeform 20">
                <a:extLst>
                  <a:ext uri="{FF2B5EF4-FFF2-40B4-BE49-F238E27FC236}">
                    <a16:creationId xmlns:a16="http://schemas.microsoft.com/office/drawing/2014/main" id="{FA1BE93A-5DA2-45E6-8473-54160DD9834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6" name="Gruppieren 1035">
              <a:extLst>
                <a:ext uri="{FF2B5EF4-FFF2-40B4-BE49-F238E27FC236}">
                  <a16:creationId xmlns:a16="http://schemas.microsoft.com/office/drawing/2014/main" id="{69513A52-2C19-4C64-B8D7-B81EE3F05228}"/>
                </a:ext>
              </a:extLst>
            </p:cNvPr>
            <p:cNvGrpSpPr>
              <a:grpSpLocks noChangeAspect="1"/>
            </p:cNvGrpSpPr>
            <p:nvPr userDrawn="1"/>
          </p:nvGrpSpPr>
          <p:grpSpPr>
            <a:xfrm>
              <a:off x="9337995" y="2420648"/>
              <a:ext cx="432000" cy="432000"/>
              <a:chOff x="467544" y="2409856"/>
              <a:chExt cx="401638" cy="401635"/>
            </a:xfrm>
          </p:grpSpPr>
          <p:sp>
            <p:nvSpPr>
              <p:cNvPr id="1667" name="Freeform 13">
                <a:extLst>
                  <a:ext uri="{FF2B5EF4-FFF2-40B4-BE49-F238E27FC236}">
                    <a16:creationId xmlns:a16="http://schemas.microsoft.com/office/drawing/2014/main" id="{1368781E-76AA-43E0-A29E-BFB2372CA47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8" name="Freeform 18">
                <a:extLst>
                  <a:ext uri="{FF2B5EF4-FFF2-40B4-BE49-F238E27FC236}">
                    <a16:creationId xmlns:a16="http://schemas.microsoft.com/office/drawing/2014/main" id="{E2D41416-A6B9-4CDB-8E66-0D529BF12F1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9" name="Freeform 19">
                <a:extLst>
                  <a:ext uri="{FF2B5EF4-FFF2-40B4-BE49-F238E27FC236}">
                    <a16:creationId xmlns:a16="http://schemas.microsoft.com/office/drawing/2014/main" id="{62774FBD-1406-4F19-8D80-B0AA394F415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0" name="Freeform 20">
                <a:extLst>
                  <a:ext uri="{FF2B5EF4-FFF2-40B4-BE49-F238E27FC236}">
                    <a16:creationId xmlns:a16="http://schemas.microsoft.com/office/drawing/2014/main" id="{E2F1DFEF-79D7-4210-81DE-B857C68A1E7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7" name="Gruppieren 1036">
              <a:extLst>
                <a:ext uri="{FF2B5EF4-FFF2-40B4-BE49-F238E27FC236}">
                  <a16:creationId xmlns:a16="http://schemas.microsoft.com/office/drawing/2014/main" id="{D1874964-B443-4D85-8D80-21BDBEE27E35}"/>
                </a:ext>
              </a:extLst>
            </p:cNvPr>
            <p:cNvGrpSpPr>
              <a:grpSpLocks noChangeAspect="1"/>
            </p:cNvGrpSpPr>
            <p:nvPr userDrawn="1"/>
          </p:nvGrpSpPr>
          <p:grpSpPr>
            <a:xfrm>
              <a:off x="9914059" y="2420648"/>
              <a:ext cx="432000" cy="432000"/>
              <a:chOff x="467544" y="2409856"/>
              <a:chExt cx="401638" cy="401635"/>
            </a:xfrm>
          </p:grpSpPr>
          <p:sp>
            <p:nvSpPr>
              <p:cNvPr id="1663" name="Freeform 13">
                <a:extLst>
                  <a:ext uri="{FF2B5EF4-FFF2-40B4-BE49-F238E27FC236}">
                    <a16:creationId xmlns:a16="http://schemas.microsoft.com/office/drawing/2014/main" id="{6BD332BF-251D-4D82-9F45-52219DEA1F1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4" name="Freeform 18">
                <a:extLst>
                  <a:ext uri="{FF2B5EF4-FFF2-40B4-BE49-F238E27FC236}">
                    <a16:creationId xmlns:a16="http://schemas.microsoft.com/office/drawing/2014/main" id="{072181E0-0FB7-478E-90A8-13CE7C765D2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5" name="Freeform 19">
                <a:extLst>
                  <a:ext uri="{FF2B5EF4-FFF2-40B4-BE49-F238E27FC236}">
                    <a16:creationId xmlns:a16="http://schemas.microsoft.com/office/drawing/2014/main" id="{1530C0FC-46BD-4F0B-8EC3-8989A533632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6" name="Freeform 20">
                <a:extLst>
                  <a:ext uri="{FF2B5EF4-FFF2-40B4-BE49-F238E27FC236}">
                    <a16:creationId xmlns:a16="http://schemas.microsoft.com/office/drawing/2014/main" id="{7FEF5969-E894-4F5F-A1C4-84921C3B713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8" name="Gruppieren 1037">
              <a:extLst>
                <a:ext uri="{FF2B5EF4-FFF2-40B4-BE49-F238E27FC236}">
                  <a16:creationId xmlns:a16="http://schemas.microsoft.com/office/drawing/2014/main" id="{7058BEB4-3CAE-4DBF-9C51-7E78D3260CAA}"/>
                </a:ext>
              </a:extLst>
            </p:cNvPr>
            <p:cNvGrpSpPr>
              <a:grpSpLocks noChangeAspect="1"/>
            </p:cNvGrpSpPr>
            <p:nvPr userDrawn="1"/>
          </p:nvGrpSpPr>
          <p:grpSpPr>
            <a:xfrm>
              <a:off x="10490123" y="2420648"/>
              <a:ext cx="432000" cy="432000"/>
              <a:chOff x="467544" y="2409856"/>
              <a:chExt cx="401638" cy="401635"/>
            </a:xfrm>
          </p:grpSpPr>
          <p:sp>
            <p:nvSpPr>
              <p:cNvPr id="1659" name="Freeform 13">
                <a:extLst>
                  <a:ext uri="{FF2B5EF4-FFF2-40B4-BE49-F238E27FC236}">
                    <a16:creationId xmlns:a16="http://schemas.microsoft.com/office/drawing/2014/main" id="{B12D21AA-B6CC-4ACC-AFA4-C5E77E86DDA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0" name="Freeform 18">
                <a:extLst>
                  <a:ext uri="{FF2B5EF4-FFF2-40B4-BE49-F238E27FC236}">
                    <a16:creationId xmlns:a16="http://schemas.microsoft.com/office/drawing/2014/main" id="{3830C759-B2EA-4C44-9578-1D9B67C1FAB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1" name="Freeform 19">
                <a:extLst>
                  <a:ext uri="{FF2B5EF4-FFF2-40B4-BE49-F238E27FC236}">
                    <a16:creationId xmlns:a16="http://schemas.microsoft.com/office/drawing/2014/main" id="{716432E0-E6EC-43ED-8D53-DE32EC3A4BA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2" name="Freeform 20">
                <a:extLst>
                  <a:ext uri="{FF2B5EF4-FFF2-40B4-BE49-F238E27FC236}">
                    <a16:creationId xmlns:a16="http://schemas.microsoft.com/office/drawing/2014/main" id="{5553094D-E39F-4B35-8DCF-6FFB3F98462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9" name="Gruppieren 1038">
              <a:extLst>
                <a:ext uri="{FF2B5EF4-FFF2-40B4-BE49-F238E27FC236}">
                  <a16:creationId xmlns:a16="http://schemas.microsoft.com/office/drawing/2014/main" id="{390995BC-0349-46F3-AFF6-39C6536EEABB}"/>
                </a:ext>
              </a:extLst>
            </p:cNvPr>
            <p:cNvGrpSpPr>
              <a:grpSpLocks noChangeAspect="1"/>
            </p:cNvGrpSpPr>
            <p:nvPr userDrawn="1"/>
          </p:nvGrpSpPr>
          <p:grpSpPr>
            <a:xfrm>
              <a:off x="11066187" y="2420648"/>
              <a:ext cx="432000" cy="432000"/>
              <a:chOff x="467544" y="2409856"/>
              <a:chExt cx="401638" cy="401635"/>
            </a:xfrm>
          </p:grpSpPr>
          <p:sp>
            <p:nvSpPr>
              <p:cNvPr id="1655" name="Freeform 13">
                <a:extLst>
                  <a:ext uri="{FF2B5EF4-FFF2-40B4-BE49-F238E27FC236}">
                    <a16:creationId xmlns:a16="http://schemas.microsoft.com/office/drawing/2014/main" id="{71E1B7F1-B843-42CC-B249-1828892DA0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6" name="Freeform 18">
                <a:extLst>
                  <a:ext uri="{FF2B5EF4-FFF2-40B4-BE49-F238E27FC236}">
                    <a16:creationId xmlns:a16="http://schemas.microsoft.com/office/drawing/2014/main" id="{BF3095F2-21A5-4B53-BB12-E788DF5F232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7" name="Freeform 19">
                <a:extLst>
                  <a:ext uri="{FF2B5EF4-FFF2-40B4-BE49-F238E27FC236}">
                    <a16:creationId xmlns:a16="http://schemas.microsoft.com/office/drawing/2014/main" id="{E416001B-A806-4C9C-89D0-E97203703F6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8" name="Freeform 20">
                <a:extLst>
                  <a:ext uri="{FF2B5EF4-FFF2-40B4-BE49-F238E27FC236}">
                    <a16:creationId xmlns:a16="http://schemas.microsoft.com/office/drawing/2014/main" id="{D1518474-694B-4994-ADB9-C0E0F73BFDD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0" name="Gruppieren 1039">
              <a:extLst>
                <a:ext uri="{FF2B5EF4-FFF2-40B4-BE49-F238E27FC236}">
                  <a16:creationId xmlns:a16="http://schemas.microsoft.com/office/drawing/2014/main" id="{113E0A63-FCD3-4801-A4E6-CAFBFF2DF48D}"/>
                </a:ext>
              </a:extLst>
            </p:cNvPr>
            <p:cNvGrpSpPr>
              <a:grpSpLocks noChangeAspect="1"/>
            </p:cNvGrpSpPr>
            <p:nvPr userDrawn="1"/>
          </p:nvGrpSpPr>
          <p:grpSpPr>
            <a:xfrm>
              <a:off x="5305499" y="2420648"/>
              <a:ext cx="432000" cy="432000"/>
              <a:chOff x="467544" y="2409856"/>
              <a:chExt cx="401638" cy="401635"/>
            </a:xfrm>
          </p:grpSpPr>
          <p:sp>
            <p:nvSpPr>
              <p:cNvPr id="1651" name="Freeform 13">
                <a:extLst>
                  <a:ext uri="{FF2B5EF4-FFF2-40B4-BE49-F238E27FC236}">
                    <a16:creationId xmlns:a16="http://schemas.microsoft.com/office/drawing/2014/main" id="{CAAAB97F-DD31-4FBF-9417-F4C8250BF74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2" name="Freeform 18">
                <a:extLst>
                  <a:ext uri="{FF2B5EF4-FFF2-40B4-BE49-F238E27FC236}">
                    <a16:creationId xmlns:a16="http://schemas.microsoft.com/office/drawing/2014/main" id="{675E1110-565E-49DE-A386-2A20FE3731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3" name="Freeform 19">
                <a:extLst>
                  <a:ext uri="{FF2B5EF4-FFF2-40B4-BE49-F238E27FC236}">
                    <a16:creationId xmlns:a16="http://schemas.microsoft.com/office/drawing/2014/main" id="{AC42FB89-954E-4B20-AFBA-DF811F289F2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4" name="Freeform 20">
                <a:extLst>
                  <a:ext uri="{FF2B5EF4-FFF2-40B4-BE49-F238E27FC236}">
                    <a16:creationId xmlns:a16="http://schemas.microsoft.com/office/drawing/2014/main" id="{EB165C8E-E1D3-49B0-A479-9C48DBA72B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1" name="Gruppieren 1040">
              <a:extLst>
                <a:ext uri="{FF2B5EF4-FFF2-40B4-BE49-F238E27FC236}">
                  <a16:creationId xmlns:a16="http://schemas.microsoft.com/office/drawing/2014/main" id="{792BECCC-FA4B-4E45-B643-BD1E27008AF7}"/>
                </a:ext>
              </a:extLst>
            </p:cNvPr>
            <p:cNvGrpSpPr>
              <a:grpSpLocks noChangeAspect="1"/>
            </p:cNvGrpSpPr>
            <p:nvPr userDrawn="1"/>
          </p:nvGrpSpPr>
          <p:grpSpPr>
            <a:xfrm>
              <a:off x="4729435" y="2420648"/>
              <a:ext cx="432000" cy="432000"/>
              <a:chOff x="467544" y="2409856"/>
              <a:chExt cx="401638" cy="401635"/>
            </a:xfrm>
          </p:grpSpPr>
          <p:sp>
            <p:nvSpPr>
              <p:cNvPr id="1647" name="Freeform 13">
                <a:extLst>
                  <a:ext uri="{FF2B5EF4-FFF2-40B4-BE49-F238E27FC236}">
                    <a16:creationId xmlns:a16="http://schemas.microsoft.com/office/drawing/2014/main" id="{0492860A-6013-4186-A8ED-2E9ADDBCC94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 name="Freeform 18">
                <a:extLst>
                  <a:ext uri="{FF2B5EF4-FFF2-40B4-BE49-F238E27FC236}">
                    <a16:creationId xmlns:a16="http://schemas.microsoft.com/office/drawing/2014/main" id="{6BB57F46-540F-49E8-AD23-43E3389007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9" name="Freeform 19">
                <a:extLst>
                  <a:ext uri="{FF2B5EF4-FFF2-40B4-BE49-F238E27FC236}">
                    <a16:creationId xmlns:a16="http://schemas.microsoft.com/office/drawing/2014/main" id="{C91C60A6-DC21-4CC5-BD6C-856AA1B1D9F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0" name="Freeform 20">
                <a:extLst>
                  <a:ext uri="{FF2B5EF4-FFF2-40B4-BE49-F238E27FC236}">
                    <a16:creationId xmlns:a16="http://schemas.microsoft.com/office/drawing/2014/main" id="{B765D287-02BD-4ED9-9EF8-269CEA80F89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2" name="Gruppieren 1041">
              <a:extLst>
                <a:ext uri="{FF2B5EF4-FFF2-40B4-BE49-F238E27FC236}">
                  <a16:creationId xmlns:a16="http://schemas.microsoft.com/office/drawing/2014/main" id="{495D3A84-0A63-404D-BEFB-89974FF34FB3}"/>
                </a:ext>
              </a:extLst>
            </p:cNvPr>
            <p:cNvGrpSpPr>
              <a:grpSpLocks noChangeAspect="1"/>
            </p:cNvGrpSpPr>
            <p:nvPr userDrawn="1"/>
          </p:nvGrpSpPr>
          <p:grpSpPr>
            <a:xfrm>
              <a:off x="4153371" y="2420648"/>
              <a:ext cx="432000" cy="432000"/>
              <a:chOff x="467544" y="2409856"/>
              <a:chExt cx="401638" cy="401635"/>
            </a:xfrm>
          </p:grpSpPr>
          <p:sp>
            <p:nvSpPr>
              <p:cNvPr id="1643" name="Freeform 13">
                <a:extLst>
                  <a:ext uri="{FF2B5EF4-FFF2-40B4-BE49-F238E27FC236}">
                    <a16:creationId xmlns:a16="http://schemas.microsoft.com/office/drawing/2014/main" id="{EA2E522B-25F5-40B7-A01D-F7FB149034B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 name="Freeform 18">
                <a:extLst>
                  <a:ext uri="{FF2B5EF4-FFF2-40B4-BE49-F238E27FC236}">
                    <a16:creationId xmlns:a16="http://schemas.microsoft.com/office/drawing/2014/main" id="{680F569F-3BE4-4254-BCC3-BD1962A1952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 name="Freeform 19">
                <a:extLst>
                  <a:ext uri="{FF2B5EF4-FFF2-40B4-BE49-F238E27FC236}">
                    <a16:creationId xmlns:a16="http://schemas.microsoft.com/office/drawing/2014/main" id="{D35C89E8-B1B0-41EA-91EA-8A5252B6960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 name="Freeform 20">
                <a:extLst>
                  <a:ext uri="{FF2B5EF4-FFF2-40B4-BE49-F238E27FC236}">
                    <a16:creationId xmlns:a16="http://schemas.microsoft.com/office/drawing/2014/main" id="{5E1F3875-8DB1-4304-B2E9-A88463A7555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3" name="Gruppieren 1042">
              <a:extLst>
                <a:ext uri="{FF2B5EF4-FFF2-40B4-BE49-F238E27FC236}">
                  <a16:creationId xmlns:a16="http://schemas.microsoft.com/office/drawing/2014/main" id="{F418C9CA-2E07-480E-9C84-19B13A60FD0A}"/>
                </a:ext>
              </a:extLst>
            </p:cNvPr>
            <p:cNvGrpSpPr>
              <a:grpSpLocks noChangeAspect="1"/>
            </p:cNvGrpSpPr>
            <p:nvPr userDrawn="1"/>
          </p:nvGrpSpPr>
          <p:grpSpPr>
            <a:xfrm>
              <a:off x="3577307" y="2420648"/>
              <a:ext cx="432000" cy="432000"/>
              <a:chOff x="467544" y="2409856"/>
              <a:chExt cx="401638" cy="401635"/>
            </a:xfrm>
          </p:grpSpPr>
          <p:sp>
            <p:nvSpPr>
              <p:cNvPr id="1639" name="Freeform 13">
                <a:extLst>
                  <a:ext uri="{FF2B5EF4-FFF2-40B4-BE49-F238E27FC236}">
                    <a16:creationId xmlns:a16="http://schemas.microsoft.com/office/drawing/2014/main" id="{538B5E81-A73B-492C-AB39-7701ACD9564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0" name="Freeform 18">
                <a:extLst>
                  <a:ext uri="{FF2B5EF4-FFF2-40B4-BE49-F238E27FC236}">
                    <a16:creationId xmlns:a16="http://schemas.microsoft.com/office/drawing/2014/main" id="{DCE4970E-3EB3-4067-B4CD-7514E2723F6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1" name="Freeform 19">
                <a:extLst>
                  <a:ext uri="{FF2B5EF4-FFF2-40B4-BE49-F238E27FC236}">
                    <a16:creationId xmlns:a16="http://schemas.microsoft.com/office/drawing/2014/main" id="{1E3E43BB-F795-4626-B4B3-5C5A5D8BC76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2" name="Freeform 20">
                <a:extLst>
                  <a:ext uri="{FF2B5EF4-FFF2-40B4-BE49-F238E27FC236}">
                    <a16:creationId xmlns:a16="http://schemas.microsoft.com/office/drawing/2014/main" id="{0FA1B4EC-7688-498F-A25D-3DC285B1317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4" name="Gruppieren 1043">
              <a:extLst>
                <a:ext uri="{FF2B5EF4-FFF2-40B4-BE49-F238E27FC236}">
                  <a16:creationId xmlns:a16="http://schemas.microsoft.com/office/drawing/2014/main" id="{C21BD547-49E4-4192-A031-13EA87D8C4BB}"/>
                </a:ext>
              </a:extLst>
            </p:cNvPr>
            <p:cNvGrpSpPr>
              <a:grpSpLocks noChangeAspect="1"/>
            </p:cNvGrpSpPr>
            <p:nvPr userDrawn="1"/>
          </p:nvGrpSpPr>
          <p:grpSpPr>
            <a:xfrm>
              <a:off x="3001243" y="2420648"/>
              <a:ext cx="432000" cy="432000"/>
              <a:chOff x="467544" y="2409856"/>
              <a:chExt cx="401638" cy="401635"/>
            </a:xfrm>
          </p:grpSpPr>
          <p:sp>
            <p:nvSpPr>
              <p:cNvPr id="1635" name="Freeform 13">
                <a:extLst>
                  <a:ext uri="{FF2B5EF4-FFF2-40B4-BE49-F238E27FC236}">
                    <a16:creationId xmlns:a16="http://schemas.microsoft.com/office/drawing/2014/main" id="{0DC468C8-35A6-47C4-A160-90E9B27B318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6" name="Freeform 18">
                <a:extLst>
                  <a:ext uri="{FF2B5EF4-FFF2-40B4-BE49-F238E27FC236}">
                    <a16:creationId xmlns:a16="http://schemas.microsoft.com/office/drawing/2014/main" id="{8BDA2C71-4098-4B22-9E97-0C9275EE7F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7" name="Freeform 19">
                <a:extLst>
                  <a:ext uri="{FF2B5EF4-FFF2-40B4-BE49-F238E27FC236}">
                    <a16:creationId xmlns:a16="http://schemas.microsoft.com/office/drawing/2014/main" id="{A6C24582-86D0-4CBF-A913-B2440AFBCB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8" name="Freeform 20">
                <a:extLst>
                  <a:ext uri="{FF2B5EF4-FFF2-40B4-BE49-F238E27FC236}">
                    <a16:creationId xmlns:a16="http://schemas.microsoft.com/office/drawing/2014/main" id="{20A579A8-ED4A-4D70-B143-7FFF2FC81DE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5" name="Gruppieren 1044">
              <a:extLst>
                <a:ext uri="{FF2B5EF4-FFF2-40B4-BE49-F238E27FC236}">
                  <a16:creationId xmlns:a16="http://schemas.microsoft.com/office/drawing/2014/main" id="{E9D73B8C-492B-4044-9E77-765F01DF9079}"/>
                </a:ext>
              </a:extLst>
            </p:cNvPr>
            <p:cNvGrpSpPr>
              <a:grpSpLocks noChangeAspect="1"/>
            </p:cNvGrpSpPr>
            <p:nvPr userDrawn="1"/>
          </p:nvGrpSpPr>
          <p:grpSpPr>
            <a:xfrm>
              <a:off x="2425179" y="2420648"/>
              <a:ext cx="432000" cy="432000"/>
              <a:chOff x="467544" y="2409856"/>
              <a:chExt cx="401638" cy="401635"/>
            </a:xfrm>
          </p:grpSpPr>
          <p:sp>
            <p:nvSpPr>
              <p:cNvPr id="1631" name="Freeform 13">
                <a:extLst>
                  <a:ext uri="{FF2B5EF4-FFF2-40B4-BE49-F238E27FC236}">
                    <a16:creationId xmlns:a16="http://schemas.microsoft.com/office/drawing/2014/main" id="{6DB3A5AF-4B4B-4CD2-9EE0-764E60E6EB3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2" name="Freeform 18">
                <a:extLst>
                  <a:ext uri="{FF2B5EF4-FFF2-40B4-BE49-F238E27FC236}">
                    <a16:creationId xmlns:a16="http://schemas.microsoft.com/office/drawing/2014/main" id="{7A73FA1D-BC32-47BE-9DA1-940600C23E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3" name="Freeform 19">
                <a:extLst>
                  <a:ext uri="{FF2B5EF4-FFF2-40B4-BE49-F238E27FC236}">
                    <a16:creationId xmlns:a16="http://schemas.microsoft.com/office/drawing/2014/main" id="{D2F25318-0D97-4FE3-99AF-A4F1B0EAB8C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4" name="Freeform 20">
                <a:extLst>
                  <a:ext uri="{FF2B5EF4-FFF2-40B4-BE49-F238E27FC236}">
                    <a16:creationId xmlns:a16="http://schemas.microsoft.com/office/drawing/2014/main" id="{6B899C98-879F-4BA5-9540-ED5E5FE5EA8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6" name="Gruppieren 1045">
              <a:extLst>
                <a:ext uri="{FF2B5EF4-FFF2-40B4-BE49-F238E27FC236}">
                  <a16:creationId xmlns:a16="http://schemas.microsoft.com/office/drawing/2014/main" id="{75FF8232-E008-4E8B-BA19-5A9C43FBBCE0}"/>
                </a:ext>
              </a:extLst>
            </p:cNvPr>
            <p:cNvGrpSpPr>
              <a:grpSpLocks noChangeAspect="1"/>
            </p:cNvGrpSpPr>
            <p:nvPr userDrawn="1"/>
          </p:nvGrpSpPr>
          <p:grpSpPr>
            <a:xfrm>
              <a:off x="1849115" y="2420648"/>
              <a:ext cx="432000" cy="432000"/>
              <a:chOff x="467544" y="2409856"/>
              <a:chExt cx="401638" cy="401635"/>
            </a:xfrm>
          </p:grpSpPr>
          <p:sp>
            <p:nvSpPr>
              <p:cNvPr id="1627" name="Freeform 13">
                <a:extLst>
                  <a:ext uri="{FF2B5EF4-FFF2-40B4-BE49-F238E27FC236}">
                    <a16:creationId xmlns:a16="http://schemas.microsoft.com/office/drawing/2014/main" id="{6DC6A024-C415-43D4-8B70-AB2883775F8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8" name="Freeform 18">
                <a:extLst>
                  <a:ext uri="{FF2B5EF4-FFF2-40B4-BE49-F238E27FC236}">
                    <a16:creationId xmlns:a16="http://schemas.microsoft.com/office/drawing/2014/main" id="{57CB1148-D64B-484A-B49B-09AD72219A4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9" name="Freeform 19">
                <a:extLst>
                  <a:ext uri="{FF2B5EF4-FFF2-40B4-BE49-F238E27FC236}">
                    <a16:creationId xmlns:a16="http://schemas.microsoft.com/office/drawing/2014/main" id="{26D2D401-2B67-464C-816F-AAC1285FB7B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0" name="Freeform 20">
                <a:extLst>
                  <a:ext uri="{FF2B5EF4-FFF2-40B4-BE49-F238E27FC236}">
                    <a16:creationId xmlns:a16="http://schemas.microsoft.com/office/drawing/2014/main" id="{8FB50A86-2527-4BE5-9E17-BB758ACD7C4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7" name="Gruppieren 1046">
              <a:extLst>
                <a:ext uri="{FF2B5EF4-FFF2-40B4-BE49-F238E27FC236}">
                  <a16:creationId xmlns:a16="http://schemas.microsoft.com/office/drawing/2014/main" id="{36B84B27-AAFE-4394-A421-3EAC5FD0D1E6}"/>
                </a:ext>
              </a:extLst>
            </p:cNvPr>
            <p:cNvGrpSpPr>
              <a:grpSpLocks noChangeAspect="1"/>
            </p:cNvGrpSpPr>
            <p:nvPr userDrawn="1"/>
          </p:nvGrpSpPr>
          <p:grpSpPr>
            <a:xfrm>
              <a:off x="1273051" y="2420648"/>
              <a:ext cx="432000" cy="432000"/>
              <a:chOff x="467544" y="2409856"/>
              <a:chExt cx="401638" cy="401635"/>
            </a:xfrm>
          </p:grpSpPr>
          <p:sp>
            <p:nvSpPr>
              <p:cNvPr id="1623" name="Freeform 13">
                <a:extLst>
                  <a:ext uri="{FF2B5EF4-FFF2-40B4-BE49-F238E27FC236}">
                    <a16:creationId xmlns:a16="http://schemas.microsoft.com/office/drawing/2014/main" id="{B1BA6555-832A-49E9-B3DA-B4062919FA8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4" name="Freeform 18">
                <a:extLst>
                  <a:ext uri="{FF2B5EF4-FFF2-40B4-BE49-F238E27FC236}">
                    <a16:creationId xmlns:a16="http://schemas.microsoft.com/office/drawing/2014/main" id="{4FCD9B2C-66E4-468E-BFE6-14CC58D82D7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5" name="Freeform 19">
                <a:extLst>
                  <a:ext uri="{FF2B5EF4-FFF2-40B4-BE49-F238E27FC236}">
                    <a16:creationId xmlns:a16="http://schemas.microsoft.com/office/drawing/2014/main" id="{476B966B-7E11-425D-8E0D-3D2C47AFB48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6" name="Freeform 20">
                <a:extLst>
                  <a:ext uri="{FF2B5EF4-FFF2-40B4-BE49-F238E27FC236}">
                    <a16:creationId xmlns:a16="http://schemas.microsoft.com/office/drawing/2014/main" id="{42881E87-B40E-42B9-915A-A36289EEF83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8" name="Gruppieren 1047">
              <a:extLst>
                <a:ext uri="{FF2B5EF4-FFF2-40B4-BE49-F238E27FC236}">
                  <a16:creationId xmlns:a16="http://schemas.microsoft.com/office/drawing/2014/main" id="{1345C78B-DBDA-4F4C-BF50-FFB208A00027}"/>
                </a:ext>
              </a:extLst>
            </p:cNvPr>
            <p:cNvGrpSpPr>
              <a:grpSpLocks noChangeAspect="1"/>
            </p:cNvGrpSpPr>
            <p:nvPr userDrawn="1"/>
          </p:nvGrpSpPr>
          <p:grpSpPr>
            <a:xfrm>
              <a:off x="696987" y="2420648"/>
              <a:ext cx="432000" cy="432000"/>
              <a:chOff x="467544" y="2409856"/>
              <a:chExt cx="401638" cy="401635"/>
            </a:xfrm>
          </p:grpSpPr>
          <p:sp>
            <p:nvSpPr>
              <p:cNvPr id="1619" name="Freeform 13">
                <a:extLst>
                  <a:ext uri="{FF2B5EF4-FFF2-40B4-BE49-F238E27FC236}">
                    <a16:creationId xmlns:a16="http://schemas.microsoft.com/office/drawing/2014/main" id="{FF11FC7E-6836-4FFA-982E-E2B498E4B72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0" name="Freeform 18">
                <a:extLst>
                  <a:ext uri="{FF2B5EF4-FFF2-40B4-BE49-F238E27FC236}">
                    <a16:creationId xmlns:a16="http://schemas.microsoft.com/office/drawing/2014/main" id="{99F73F7A-A541-4F72-A750-F18A8A9470E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1" name="Freeform 19">
                <a:extLst>
                  <a:ext uri="{FF2B5EF4-FFF2-40B4-BE49-F238E27FC236}">
                    <a16:creationId xmlns:a16="http://schemas.microsoft.com/office/drawing/2014/main" id="{1F586A16-7C22-4C9D-AADB-FAB9CDAB7E8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2" name="Freeform 20">
                <a:extLst>
                  <a:ext uri="{FF2B5EF4-FFF2-40B4-BE49-F238E27FC236}">
                    <a16:creationId xmlns:a16="http://schemas.microsoft.com/office/drawing/2014/main" id="{E18B5988-4580-4B48-B841-A4DC5E46299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9" name="Gruppieren 1048">
              <a:extLst>
                <a:ext uri="{FF2B5EF4-FFF2-40B4-BE49-F238E27FC236}">
                  <a16:creationId xmlns:a16="http://schemas.microsoft.com/office/drawing/2014/main" id="{F9575896-FF4E-445E-B1FD-9EF3B8D2C85C}"/>
                </a:ext>
              </a:extLst>
            </p:cNvPr>
            <p:cNvGrpSpPr>
              <a:grpSpLocks noChangeAspect="1"/>
            </p:cNvGrpSpPr>
            <p:nvPr userDrawn="1"/>
          </p:nvGrpSpPr>
          <p:grpSpPr>
            <a:xfrm>
              <a:off x="5881563" y="2996760"/>
              <a:ext cx="432000" cy="432000"/>
              <a:chOff x="467544" y="2409856"/>
              <a:chExt cx="401638" cy="401635"/>
            </a:xfrm>
          </p:grpSpPr>
          <p:sp>
            <p:nvSpPr>
              <p:cNvPr id="1615" name="Freeform 13">
                <a:extLst>
                  <a:ext uri="{FF2B5EF4-FFF2-40B4-BE49-F238E27FC236}">
                    <a16:creationId xmlns:a16="http://schemas.microsoft.com/office/drawing/2014/main" id="{E791FB4A-40ED-4E06-861E-EA5006EEF19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6" name="Freeform 18">
                <a:extLst>
                  <a:ext uri="{FF2B5EF4-FFF2-40B4-BE49-F238E27FC236}">
                    <a16:creationId xmlns:a16="http://schemas.microsoft.com/office/drawing/2014/main" id="{B28E5D70-F2BA-4E62-9871-119FBA87D35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7" name="Freeform 19">
                <a:extLst>
                  <a:ext uri="{FF2B5EF4-FFF2-40B4-BE49-F238E27FC236}">
                    <a16:creationId xmlns:a16="http://schemas.microsoft.com/office/drawing/2014/main" id="{5E5E028D-CA23-457F-B951-D4F0CBBF27E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8" name="Freeform 20">
                <a:extLst>
                  <a:ext uri="{FF2B5EF4-FFF2-40B4-BE49-F238E27FC236}">
                    <a16:creationId xmlns:a16="http://schemas.microsoft.com/office/drawing/2014/main" id="{FDC965F7-784A-422A-B317-651F5A09680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0" name="Gruppieren 1049">
              <a:extLst>
                <a:ext uri="{FF2B5EF4-FFF2-40B4-BE49-F238E27FC236}">
                  <a16:creationId xmlns:a16="http://schemas.microsoft.com/office/drawing/2014/main" id="{DBF31E73-4B80-47B9-A55A-00C4C6ECF0F1}"/>
                </a:ext>
              </a:extLst>
            </p:cNvPr>
            <p:cNvGrpSpPr>
              <a:grpSpLocks noChangeAspect="1"/>
            </p:cNvGrpSpPr>
            <p:nvPr userDrawn="1"/>
          </p:nvGrpSpPr>
          <p:grpSpPr>
            <a:xfrm>
              <a:off x="6457675" y="2996760"/>
              <a:ext cx="432000" cy="432000"/>
              <a:chOff x="467544" y="2409856"/>
              <a:chExt cx="401638" cy="401635"/>
            </a:xfrm>
          </p:grpSpPr>
          <p:sp>
            <p:nvSpPr>
              <p:cNvPr id="1611" name="Freeform 13">
                <a:extLst>
                  <a:ext uri="{FF2B5EF4-FFF2-40B4-BE49-F238E27FC236}">
                    <a16:creationId xmlns:a16="http://schemas.microsoft.com/office/drawing/2014/main" id="{EA4F61BF-B997-4EE0-A4EA-2DF823120EE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2" name="Freeform 18">
                <a:extLst>
                  <a:ext uri="{FF2B5EF4-FFF2-40B4-BE49-F238E27FC236}">
                    <a16:creationId xmlns:a16="http://schemas.microsoft.com/office/drawing/2014/main" id="{2BD4B82F-4DE7-4BA6-8FCF-FAE7AAAEF37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3" name="Freeform 19">
                <a:extLst>
                  <a:ext uri="{FF2B5EF4-FFF2-40B4-BE49-F238E27FC236}">
                    <a16:creationId xmlns:a16="http://schemas.microsoft.com/office/drawing/2014/main" id="{7C0F2381-F269-4A35-B325-A4EC28E44EA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4" name="Freeform 20">
                <a:extLst>
                  <a:ext uri="{FF2B5EF4-FFF2-40B4-BE49-F238E27FC236}">
                    <a16:creationId xmlns:a16="http://schemas.microsoft.com/office/drawing/2014/main" id="{5A335FEC-343B-4315-8CCB-B69065FF1EB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1" name="Gruppieren 1050">
              <a:extLst>
                <a:ext uri="{FF2B5EF4-FFF2-40B4-BE49-F238E27FC236}">
                  <a16:creationId xmlns:a16="http://schemas.microsoft.com/office/drawing/2014/main" id="{9060328E-90C1-458F-BD8C-97A6A58AA768}"/>
                </a:ext>
              </a:extLst>
            </p:cNvPr>
            <p:cNvGrpSpPr>
              <a:grpSpLocks noChangeAspect="1"/>
            </p:cNvGrpSpPr>
            <p:nvPr userDrawn="1"/>
          </p:nvGrpSpPr>
          <p:grpSpPr>
            <a:xfrm>
              <a:off x="7033739" y="2996760"/>
              <a:ext cx="432000" cy="432000"/>
              <a:chOff x="467544" y="2409856"/>
              <a:chExt cx="401638" cy="401635"/>
            </a:xfrm>
          </p:grpSpPr>
          <p:sp>
            <p:nvSpPr>
              <p:cNvPr id="1607" name="Freeform 13">
                <a:extLst>
                  <a:ext uri="{FF2B5EF4-FFF2-40B4-BE49-F238E27FC236}">
                    <a16:creationId xmlns:a16="http://schemas.microsoft.com/office/drawing/2014/main" id="{3E966933-AD06-4AF3-9805-C3363EAFE3B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8" name="Freeform 18">
                <a:extLst>
                  <a:ext uri="{FF2B5EF4-FFF2-40B4-BE49-F238E27FC236}">
                    <a16:creationId xmlns:a16="http://schemas.microsoft.com/office/drawing/2014/main" id="{F5E9DE74-0562-4931-AA06-B97D800BBEE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9" name="Freeform 19">
                <a:extLst>
                  <a:ext uri="{FF2B5EF4-FFF2-40B4-BE49-F238E27FC236}">
                    <a16:creationId xmlns:a16="http://schemas.microsoft.com/office/drawing/2014/main" id="{81677FEA-8219-4F14-A796-BD340F5DB1A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0" name="Freeform 20">
                <a:extLst>
                  <a:ext uri="{FF2B5EF4-FFF2-40B4-BE49-F238E27FC236}">
                    <a16:creationId xmlns:a16="http://schemas.microsoft.com/office/drawing/2014/main" id="{4CECE823-A0EC-42C3-806F-77F43AC7886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2" name="Gruppieren 1051">
              <a:extLst>
                <a:ext uri="{FF2B5EF4-FFF2-40B4-BE49-F238E27FC236}">
                  <a16:creationId xmlns:a16="http://schemas.microsoft.com/office/drawing/2014/main" id="{2F3A1208-4910-44F7-9A37-3BFE90F74C75}"/>
                </a:ext>
              </a:extLst>
            </p:cNvPr>
            <p:cNvGrpSpPr>
              <a:grpSpLocks noChangeAspect="1"/>
            </p:cNvGrpSpPr>
            <p:nvPr userDrawn="1"/>
          </p:nvGrpSpPr>
          <p:grpSpPr>
            <a:xfrm>
              <a:off x="7609803" y="2996760"/>
              <a:ext cx="432000" cy="432000"/>
              <a:chOff x="467544" y="2409856"/>
              <a:chExt cx="401638" cy="401635"/>
            </a:xfrm>
          </p:grpSpPr>
          <p:sp>
            <p:nvSpPr>
              <p:cNvPr id="1603" name="Freeform 13">
                <a:extLst>
                  <a:ext uri="{FF2B5EF4-FFF2-40B4-BE49-F238E27FC236}">
                    <a16:creationId xmlns:a16="http://schemas.microsoft.com/office/drawing/2014/main" id="{D45C21A5-6E8B-4CA6-9B08-836DC135E3E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4" name="Freeform 18">
                <a:extLst>
                  <a:ext uri="{FF2B5EF4-FFF2-40B4-BE49-F238E27FC236}">
                    <a16:creationId xmlns:a16="http://schemas.microsoft.com/office/drawing/2014/main" id="{BCF98015-B435-4482-A3EC-F22A54FCD2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5" name="Freeform 19">
                <a:extLst>
                  <a:ext uri="{FF2B5EF4-FFF2-40B4-BE49-F238E27FC236}">
                    <a16:creationId xmlns:a16="http://schemas.microsoft.com/office/drawing/2014/main" id="{9BFDF490-4A0C-4DA9-A6C8-14C00C92306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6" name="Freeform 20">
                <a:extLst>
                  <a:ext uri="{FF2B5EF4-FFF2-40B4-BE49-F238E27FC236}">
                    <a16:creationId xmlns:a16="http://schemas.microsoft.com/office/drawing/2014/main" id="{58A6F2CC-43A9-4480-8699-FF83E2A8477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3" name="Gruppieren 1052">
              <a:extLst>
                <a:ext uri="{FF2B5EF4-FFF2-40B4-BE49-F238E27FC236}">
                  <a16:creationId xmlns:a16="http://schemas.microsoft.com/office/drawing/2014/main" id="{660D1FFC-CD63-4F5D-B52F-476DA26C6F8B}"/>
                </a:ext>
              </a:extLst>
            </p:cNvPr>
            <p:cNvGrpSpPr>
              <a:grpSpLocks noChangeAspect="1"/>
            </p:cNvGrpSpPr>
            <p:nvPr userDrawn="1"/>
          </p:nvGrpSpPr>
          <p:grpSpPr>
            <a:xfrm>
              <a:off x="8185867" y="2996760"/>
              <a:ext cx="432000" cy="432000"/>
              <a:chOff x="467544" y="2409856"/>
              <a:chExt cx="401638" cy="401635"/>
            </a:xfrm>
          </p:grpSpPr>
          <p:sp>
            <p:nvSpPr>
              <p:cNvPr id="1599" name="Freeform 13">
                <a:extLst>
                  <a:ext uri="{FF2B5EF4-FFF2-40B4-BE49-F238E27FC236}">
                    <a16:creationId xmlns:a16="http://schemas.microsoft.com/office/drawing/2014/main" id="{05E8AF23-96FF-4F25-A35B-52547D6AF3A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0" name="Freeform 18">
                <a:extLst>
                  <a:ext uri="{FF2B5EF4-FFF2-40B4-BE49-F238E27FC236}">
                    <a16:creationId xmlns:a16="http://schemas.microsoft.com/office/drawing/2014/main" id="{B1E6CDD9-CD0B-4403-A5D6-D5EB92A322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1" name="Freeform 19">
                <a:extLst>
                  <a:ext uri="{FF2B5EF4-FFF2-40B4-BE49-F238E27FC236}">
                    <a16:creationId xmlns:a16="http://schemas.microsoft.com/office/drawing/2014/main" id="{E1E28D53-01D8-46CC-AC13-911393461D3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2" name="Freeform 20">
                <a:extLst>
                  <a:ext uri="{FF2B5EF4-FFF2-40B4-BE49-F238E27FC236}">
                    <a16:creationId xmlns:a16="http://schemas.microsoft.com/office/drawing/2014/main" id="{BE1BBBF8-CECB-4973-91F6-5179B8DE10A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4" name="Gruppieren 1053">
              <a:extLst>
                <a:ext uri="{FF2B5EF4-FFF2-40B4-BE49-F238E27FC236}">
                  <a16:creationId xmlns:a16="http://schemas.microsoft.com/office/drawing/2014/main" id="{858E1695-B63F-46F5-84DE-85D2255312F5}"/>
                </a:ext>
              </a:extLst>
            </p:cNvPr>
            <p:cNvGrpSpPr>
              <a:grpSpLocks noChangeAspect="1"/>
            </p:cNvGrpSpPr>
            <p:nvPr userDrawn="1"/>
          </p:nvGrpSpPr>
          <p:grpSpPr>
            <a:xfrm>
              <a:off x="8761931" y="2996760"/>
              <a:ext cx="432000" cy="432000"/>
              <a:chOff x="467544" y="2409856"/>
              <a:chExt cx="401638" cy="401635"/>
            </a:xfrm>
          </p:grpSpPr>
          <p:sp>
            <p:nvSpPr>
              <p:cNvPr id="1595" name="Freeform 13">
                <a:extLst>
                  <a:ext uri="{FF2B5EF4-FFF2-40B4-BE49-F238E27FC236}">
                    <a16:creationId xmlns:a16="http://schemas.microsoft.com/office/drawing/2014/main" id="{EE59D50B-12E8-476B-AB3E-4768F1B42D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6" name="Freeform 18">
                <a:extLst>
                  <a:ext uri="{FF2B5EF4-FFF2-40B4-BE49-F238E27FC236}">
                    <a16:creationId xmlns:a16="http://schemas.microsoft.com/office/drawing/2014/main" id="{7637ED4C-B9C0-4D2F-89C7-F592BDFC1F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7" name="Freeform 19">
                <a:extLst>
                  <a:ext uri="{FF2B5EF4-FFF2-40B4-BE49-F238E27FC236}">
                    <a16:creationId xmlns:a16="http://schemas.microsoft.com/office/drawing/2014/main" id="{8D13428C-848A-40AD-BE35-752F0C33AF6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8" name="Freeform 20">
                <a:extLst>
                  <a:ext uri="{FF2B5EF4-FFF2-40B4-BE49-F238E27FC236}">
                    <a16:creationId xmlns:a16="http://schemas.microsoft.com/office/drawing/2014/main" id="{6E182532-DCA3-4B72-96B8-81AB048E8AE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5" name="Gruppieren 1054">
              <a:extLst>
                <a:ext uri="{FF2B5EF4-FFF2-40B4-BE49-F238E27FC236}">
                  <a16:creationId xmlns:a16="http://schemas.microsoft.com/office/drawing/2014/main" id="{9E2E7646-2FCA-498D-BD2B-C24B18D5E838}"/>
                </a:ext>
              </a:extLst>
            </p:cNvPr>
            <p:cNvGrpSpPr>
              <a:grpSpLocks noChangeAspect="1"/>
            </p:cNvGrpSpPr>
            <p:nvPr userDrawn="1"/>
          </p:nvGrpSpPr>
          <p:grpSpPr>
            <a:xfrm>
              <a:off x="9337995" y="2996760"/>
              <a:ext cx="432000" cy="432000"/>
              <a:chOff x="467544" y="2409856"/>
              <a:chExt cx="401638" cy="401635"/>
            </a:xfrm>
          </p:grpSpPr>
          <p:sp>
            <p:nvSpPr>
              <p:cNvPr id="1591" name="Freeform 13">
                <a:extLst>
                  <a:ext uri="{FF2B5EF4-FFF2-40B4-BE49-F238E27FC236}">
                    <a16:creationId xmlns:a16="http://schemas.microsoft.com/office/drawing/2014/main" id="{BA9AE423-63FB-4FE1-B7AD-246AACC564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2" name="Freeform 18">
                <a:extLst>
                  <a:ext uri="{FF2B5EF4-FFF2-40B4-BE49-F238E27FC236}">
                    <a16:creationId xmlns:a16="http://schemas.microsoft.com/office/drawing/2014/main" id="{9A019A76-FA87-41ED-9710-A0C012A3B13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3" name="Freeform 19">
                <a:extLst>
                  <a:ext uri="{FF2B5EF4-FFF2-40B4-BE49-F238E27FC236}">
                    <a16:creationId xmlns:a16="http://schemas.microsoft.com/office/drawing/2014/main" id="{7F6DBCBB-D1F7-47D6-AC9E-31D5BE39B1E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4" name="Freeform 20">
                <a:extLst>
                  <a:ext uri="{FF2B5EF4-FFF2-40B4-BE49-F238E27FC236}">
                    <a16:creationId xmlns:a16="http://schemas.microsoft.com/office/drawing/2014/main" id="{F3A70A3F-B636-4B8A-9B40-0919147890D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6" name="Gruppieren 1055">
              <a:extLst>
                <a:ext uri="{FF2B5EF4-FFF2-40B4-BE49-F238E27FC236}">
                  <a16:creationId xmlns:a16="http://schemas.microsoft.com/office/drawing/2014/main" id="{075AB675-0603-42D5-AA33-6DB313CBF3A8}"/>
                </a:ext>
              </a:extLst>
            </p:cNvPr>
            <p:cNvGrpSpPr>
              <a:grpSpLocks noChangeAspect="1"/>
            </p:cNvGrpSpPr>
            <p:nvPr userDrawn="1"/>
          </p:nvGrpSpPr>
          <p:grpSpPr>
            <a:xfrm>
              <a:off x="9914059" y="2996760"/>
              <a:ext cx="432000" cy="432000"/>
              <a:chOff x="467544" y="2409856"/>
              <a:chExt cx="401638" cy="401635"/>
            </a:xfrm>
          </p:grpSpPr>
          <p:sp>
            <p:nvSpPr>
              <p:cNvPr id="1587" name="Freeform 13">
                <a:extLst>
                  <a:ext uri="{FF2B5EF4-FFF2-40B4-BE49-F238E27FC236}">
                    <a16:creationId xmlns:a16="http://schemas.microsoft.com/office/drawing/2014/main" id="{FFBB1D17-2CA5-4B98-980B-E06268A2ED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8" name="Freeform 18">
                <a:extLst>
                  <a:ext uri="{FF2B5EF4-FFF2-40B4-BE49-F238E27FC236}">
                    <a16:creationId xmlns:a16="http://schemas.microsoft.com/office/drawing/2014/main" id="{B3216318-666F-4702-BA35-E669A71D074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9" name="Freeform 19">
                <a:extLst>
                  <a:ext uri="{FF2B5EF4-FFF2-40B4-BE49-F238E27FC236}">
                    <a16:creationId xmlns:a16="http://schemas.microsoft.com/office/drawing/2014/main" id="{995AD782-77CE-4280-8AE9-9C26D751577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0" name="Freeform 20">
                <a:extLst>
                  <a:ext uri="{FF2B5EF4-FFF2-40B4-BE49-F238E27FC236}">
                    <a16:creationId xmlns:a16="http://schemas.microsoft.com/office/drawing/2014/main" id="{E2792DEC-8887-463E-B8E6-9FE5C10D4E3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7" name="Gruppieren 1056">
              <a:extLst>
                <a:ext uri="{FF2B5EF4-FFF2-40B4-BE49-F238E27FC236}">
                  <a16:creationId xmlns:a16="http://schemas.microsoft.com/office/drawing/2014/main" id="{841CC199-B2E4-41B6-801D-84BA94F2C853}"/>
                </a:ext>
              </a:extLst>
            </p:cNvPr>
            <p:cNvGrpSpPr>
              <a:grpSpLocks noChangeAspect="1"/>
            </p:cNvGrpSpPr>
            <p:nvPr userDrawn="1"/>
          </p:nvGrpSpPr>
          <p:grpSpPr>
            <a:xfrm>
              <a:off x="10490123" y="2996760"/>
              <a:ext cx="432000" cy="432000"/>
              <a:chOff x="467544" y="2409856"/>
              <a:chExt cx="401638" cy="401635"/>
            </a:xfrm>
          </p:grpSpPr>
          <p:sp>
            <p:nvSpPr>
              <p:cNvPr id="1583" name="Freeform 13">
                <a:extLst>
                  <a:ext uri="{FF2B5EF4-FFF2-40B4-BE49-F238E27FC236}">
                    <a16:creationId xmlns:a16="http://schemas.microsoft.com/office/drawing/2014/main" id="{6B275523-5BA6-49D7-9764-43BC3AA7C07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4" name="Freeform 18">
                <a:extLst>
                  <a:ext uri="{FF2B5EF4-FFF2-40B4-BE49-F238E27FC236}">
                    <a16:creationId xmlns:a16="http://schemas.microsoft.com/office/drawing/2014/main" id="{CED56668-AB43-40EB-8985-40AA19E0741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5" name="Freeform 19">
                <a:extLst>
                  <a:ext uri="{FF2B5EF4-FFF2-40B4-BE49-F238E27FC236}">
                    <a16:creationId xmlns:a16="http://schemas.microsoft.com/office/drawing/2014/main" id="{3A688CD7-7026-440E-BF77-780DDEBE231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6" name="Freeform 20">
                <a:extLst>
                  <a:ext uri="{FF2B5EF4-FFF2-40B4-BE49-F238E27FC236}">
                    <a16:creationId xmlns:a16="http://schemas.microsoft.com/office/drawing/2014/main" id="{9A0864C6-CC0A-409B-8864-10950C4635A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8" name="Gruppieren 1057">
              <a:extLst>
                <a:ext uri="{FF2B5EF4-FFF2-40B4-BE49-F238E27FC236}">
                  <a16:creationId xmlns:a16="http://schemas.microsoft.com/office/drawing/2014/main" id="{40C3C334-E5C2-4D51-939B-25B1BA7B1405}"/>
                </a:ext>
              </a:extLst>
            </p:cNvPr>
            <p:cNvGrpSpPr>
              <a:grpSpLocks noChangeAspect="1"/>
            </p:cNvGrpSpPr>
            <p:nvPr userDrawn="1"/>
          </p:nvGrpSpPr>
          <p:grpSpPr>
            <a:xfrm>
              <a:off x="11066187" y="2996760"/>
              <a:ext cx="432000" cy="432000"/>
              <a:chOff x="467544" y="2409856"/>
              <a:chExt cx="401638" cy="401635"/>
            </a:xfrm>
          </p:grpSpPr>
          <p:sp>
            <p:nvSpPr>
              <p:cNvPr id="1579" name="Freeform 13">
                <a:extLst>
                  <a:ext uri="{FF2B5EF4-FFF2-40B4-BE49-F238E27FC236}">
                    <a16:creationId xmlns:a16="http://schemas.microsoft.com/office/drawing/2014/main" id="{EFA1243F-F842-4F17-ACF3-CCAF34BF565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0" name="Freeform 18">
                <a:extLst>
                  <a:ext uri="{FF2B5EF4-FFF2-40B4-BE49-F238E27FC236}">
                    <a16:creationId xmlns:a16="http://schemas.microsoft.com/office/drawing/2014/main" id="{F529C454-6BF1-46E5-BD71-BE6663ED64F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1" name="Freeform 19">
                <a:extLst>
                  <a:ext uri="{FF2B5EF4-FFF2-40B4-BE49-F238E27FC236}">
                    <a16:creationId xmlns:a16="http://schemas.microsoft.com/office/drawing/2014/main" id="{71AB442F-4E0C-4EF6-A0B4-8607F9797DD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2" name="Freeform 20">
                <a:extLst>
                  <a:ext uri="{FF2B5EF4-FFF2-40B4-BE49-F238E27FC236}">
                    <a16:creationId xmlns:a16="http://schemas.microsoft.com/office/drawing/2014/main" id="{F35F717A-9EB2-460E-9E57-ACB4AC4FCCF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9" name="Gruppieren 1058">
              <a:extLst>
                <a:ext uri="{FF2B5EF4-FFF2-40B4-BE49-F238E27FC236}">
                  <a16:creationId xmlns:a16="http://schemas.microsoft.com/office/drawing/2014/main" id="{752C7B75-E766-4E98-BAA3-00E179AA58D8}"/>
                </a:ext>
              </a:extLst>
            </p:cNvPr>
            <p:cNvGrpSpPr>
              <a:grpSpLocks noChangeAspect="1"/>
            </p:cNvGrpSpPr>
            <p:nvPr userDrawn="1"/>
          </p:nvGrpSpPr>
          <p:grpSpPr>
            <a:xfrm>
              <a:off x="5305499" y="2996760"/>
              <a:ext cx="432000" cy="432000"/>
              <a:chOff x="467544" y="2409856"/>
              <a:chExt cx="401638" cy="401635"/>
            </a:xfrm>
          </p:grpSpPr>
          <p:sp>
            <p:nvSpPr>
              <p:cNvPr id="1575" name="Freeform 13">
                <a:extLst>
                  <a:ext uri="{FF2B5EF4-FFF2-40B4-BE49-F238E27FC236}">
                    <a16:creationId xmlns:a16="http://schemas.microsoft.com/office/drawing/2014/main" id="{BBFD0B14-D3F9-4E6F-B9A0-FD2B98E1E7E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6" name="Freeform 18">
                <a:extLst>
                  <a:ext uri="{FF2B5EF4-FFF2-40B4-BE49-F238E27FC236}">
                    <a16:creationId xmlns:a16="http://schemas.microsoft.com/office/drawing/2014/main" id="{05CF7BC9-6F8D-4080-AD95-B8E8BFE9D81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7" name="Freeform 19">
                <a:extLst>
                  <a:ext uri="{FF2B5EF4-FFF2-40B4-BE49-F238E27FC236}">
                    <a16:creationId xmlns:a16="http://schemas.microsoft.com/office/drawing/2014/main" id="{23E40D22-90A1-4689-A793-02D0CD6B3F0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8" name="Freeform 20">
                <a:extLst>
                  <a:ext uri="{FF2B5EF4-FFF2-40B4-BE49-F238E27FC236}">
                    <a16:creationId xmlns:a16="http://schemas.microsoft.com/office/drawing/2014/main" id="{B9302205-4145-4BA1-8DC7-D3F69633C05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0" name="Gruppieren 1059">
              <a:extLst>
                <a:ext uri="{FF2B5EF4-FFF2-40B4-BE49-F238E27FC236}">
                  <a16:creationId xmlns:a16="http://schemas.microsoft.com/office/drawing/2014/main" id="{6D8D965C-8CC7-4B4F-9C7E-8C8ACA224655}"/>
                </a:ext>
              </a:extLst>
            </p:cNvPr>
            <p:cNvGrpSpPr>
              <a:grpSpLocks noChangeAspect="1"/>
            </p:cNvGrpSpPr>
            <p:nvPr userDrawn="1"/>
          </p:nvGrpSpPr>
          <p:grpSpPr>
            <a:xfrm>
              <a:off x="4729435" y="2996760"/>
              <a:ext cx="432000" cy="432000"/>
              <a:chOff x="467544" y="2409856"/>
              <a:chExt cx="401638" cy="401635"/>
            </a:xfrm>
          </p:grpSpPr>
          <p:sp>
            <p:nvSpPr>
              <p:cNvPr id="1571" name="Freeform 13">
                <a:extLst>
                  <a:ext uri="{FF2B5EF4-FFF2-40B4-BE49-F238E27FC236}">
                    <a16:creationId xmlns:a16="http://schemas.microsoft.com/office/drawing/2014/main" id="{CA1E037B-4091-4745-84A3-EDBF3B73965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2" name="Freeform 18">
                <a:extLst>
                  <a:ext uri="{FF2B5EF4-FFF2-40B4-BE49-F238E27FC236}">
                    <a16:creationId xmlns:a16="http://schemas.microsoft.com/office/drawing/2014/main" id="{11B2B477-8327-4D82-9740-939BFBD964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3" name="Freeform 19">
                <a:extLst>
                  <a:ext uri="{FF2B5EF4-FFF2-40B4-BE49-F238E27FC236}">
                    <a16:creationId xmlns:a16="http://schemas.microsoft.com/office/drawing/2014/main" id="{E49D980B-7D10-4E9F-9F3E-F74FE8FD12C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4" name="Freeform 20">
                <a:extLst>
                  <a:ext uri="{FF2B5EF4-FFF2-40B4-BE49-F238E27FC236}">
                    <a16:creationId xmlns:a16="http://schemas.microsoft.com/office/drawing/2014/main" id="{AD98D3E6-0BCC-44EF-B541-97F6F96C07E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1" name="Gruppieren 1060">
              <a:extLst>
                <a:ext uri="{FF2B5EF4-FFF2-40B4-BE49-F238E27FC236}">
                  <a16:creationId xmlns:a16="http://schemas.microsoft.com/office/drawing/2014/main" id="{3AAF6023-78D1-4FF2-B537-19FD85993E19}"/>
                </a:ext>
              </a:extLst>
            </p:cNvPr>
            <p:cNvGrpSpPr>
              <a:grpSpLocks noChangeAspect="1"/>
            </p:cNvGrpSpPr>
            <p:nvPr userDrawn="1"/>
          </p:nvGrpSpPr>
          <p:grpSpPr>
            <a:xfrm>
              <a:off x="4153371" y="2996760"/>
              <a:ext cx="432000" cy="432000"/>
              <a:chOff x="467544" y="2409856"/>
              <a:chExt cx="401638" cy="401635"/>
            </a:xfrm>
          </p:grpSpPr>
          <p:sp>
            <p:nvSpPr>
              <p:cNvPr id="1567" name="Freeform 13">
                <a:extLst>
                  <a:ext uri="{FF2B5EF4-FFF2-40B4-BE49-F238E27FC236}">
                    <a16:creationId xmlns:a16="http://schemas.microsoft.com/office/drawing/2014/main" id="{6E261C96-9EC3-409D-B8AE-CADAE33754F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8" name="Freeform 18">
                <a:extLst>
                  <a:ext uri="{FF2B5EF4-FFF2-40B4-BE49-F238E27FC236}">
                    <a16:creationId xmlns:a16="http://schemas.microsoft.com/office/drawing/2014/main" id="{86A43C2D-4C40-4736-AFB9-BBBE92620F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9" name="Freeform 19">
                <a:extLst>
                  <a:ext uri="{FF2B5EF4-FFF2-40B4-BE49-F238E27FC236}">
                    <a16:creationId xmlns:a16="http://schemas.microsoft.com/office/drawing/2014/main" id="{687F4D47-D9F1-4697-AAFF-28C8C8C5200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0" name="Freeform 20">
                <a:extLst>
                  <a:ext uri="{FF2B5EF4-FFF2-40B4-BE49-F238E27FC236}">
                    <a16:creationId xmlns:a16="http://schemas.microsoft.com/office/drawing/2014/main" id="{8A338B21-3AC4-4F80-830A-4B358E4EFE6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2" name="Gruppieren 1061">
              <a:extLst>
                <a:ext uri="{FF2B5EF4-FFF2-40B4-BE49-F238E27FC236}">
                  <a16:creationId xmlns:a16="http://schemas.microsoft.com/office/drawing/2014/main" id="{CDBC1CD8-5AAA-4EBD-8FD5-72EA9E584814}"/>
                </a:ext>
              </a:extLst>
            </p:cNvPr>
            <p:cNvGrpSpPr>
              <a:grpSpLocks noChangeAspect="1"/>
            </p:cNvGrpSpPr>
            <p:nvPr userDrawn="1"/>
          </p:nvGrpSpPr>
          <p:grpSpPr>
            <a:xfrm>
              <a:off x="3577307" y="2996760"/>
              <a:ext cx="432000" cy="432000"/>
              <a:chOff x="467544" y="2409856"/>
              <a:chExt cx="401638" cy="401635"/>
            </a:xfrm>
          </p:grpSpPr>
          <p:sp>
            <p:nvSpPr>
              <p:cNvPr id="1563" name="Freeform 13">
                <a:extLst>
                  <a:ext uri="{FF2B5EF4-FFF2-40B4-BE49-F238E27FC236}">
                    <a16:creationId xmlns:a16="http://schemas.microsoft.com/office/drawing/2014/main" id="{F57A5668-A653-43B2-A5A6-16BD92D4EB6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4" name="Freeform 18">
                <a:extLst>
                  <a:ext uri="{FF2B5EF4-FFF2-40B4-BE49-F238E27FC236}">
                    <a16:creationId xmlns:a16="http://schemas.microsoft.com/office/drawing/2014/main" id="{D4E0DC6E-6744-4214-AF74-FE78104C663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5" name="Freeform 19">
                <a:extLst>
                  <a:ext uri="{FF2B5EF4-FFF2-40B4-BE49-F238E27FC236}">
                    <a16:creationId xmlns:a16="http://schemas.microsoft.com/office/drawing/2014/main" id="{0EA9CC2E-B33E-4750-8CD2-29125E0103C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6" name="Freeform 20">
                <a:extLst>
                  <a:ext uri="{FF2B5EF4-FFF2-40B4-BE49-F238E27FC236}">
                    <a16:creationId xmlns:a16="http://schemas.microsoft.com/office/drawing/2014/main" id="{0AAB1EB6-ACF7-4A3B-88DA-6393BA4AD4C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3" name="Gruppieren 1062">
              <a:extLst>
                <a:ext uri="{FF2B5EF4-FFF2-40B4-BE49-F238E27FC236}">
                  <a16:creationId xmlns:a16="http://schemas.microsoft.com/office/drawing/2014/main" id="{AFAF6080-11CC-4A50-80CC-8E542FFCE9B6}"/>
                </a:ext>
              </a:extLst>
            </p:cNvPr>
            <p:cNvGrpSpPr>
              <a:grpSpLocks noChangeAspect="1"/>
            </p:cNvGrpSpPr>
            <p:nvPr userDrawn="1"/>
          </p:nvGrpSpPr>
          <p:grpSpPr>
            <a:xfrm>
              <a:off x="3001243" y="2996760"/>
              <a:ext cx="432000" cy="432000"/>
              <a:chOff x="467544" y="2409856"/>
              <a:chExt cx="401638" cy="401635"/>
            </a:xfrm>
          </p:grpSpPr>
          <p:sp>
            <p:nvSpPr>
              <p:cNvPr id="1559" name="Freeform 13">
                <a:extLst>
                  <a:ext uri="{FF2B5EF4-FFF2-40B4-BE49-F238E27FC236}">
                    <a16:creationId xmlns:a16="http://schemas.microsoft.com/office/drawing/2014/main" id="{0239F1F8-360E-4DB2-B898-645007D705E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0" name="Freeform 18">
                <a:extLst>
                  <a:ext uri="{FF2B5EF4-FFF2-40B4-BE49-F238E27FC236}">
                    <a16:creationId xmlns:a16="http://schemas.microsoft.com/office/drawing/2014/main" id="{C7D6D3D2-B7A1-4B4B-8429-DFC54636E1D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1" name="Freeform 19">
                <a:extLst>
                  <a:ext uri="{FF2B5EF4-FFF2-40B4-BE49-F238E27FC236}">
                    <a16:creationId xmlns:a16="http://schemas.microsoft.com/office/drawing/2014/main" id="{44186613-9863-49E0-A586-E1BFDB6073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2" name="Freeform 20">
                <a:extLst>
                  <a:ext uri="{FF2B5EF4-FFF2-40B4-BE49-F238E27FC236}">
                    <a16:creationId xmlns:a16="http://schemas.microsoft.com/office/drawing/2014/main" id="{A79D7598-AC7E-4B82-A490-C925BECFE5E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4" name="Gruppieren 1063">
              <a:extLst>
                <a:ext uri="{FF2B5EF4-FFF2-40B4-BE49-F238E27FC236}">
                  <a16:creationId xmlns:a16="http://schemas.microsoft.com/office/drawing/2014/main" id="{69F4863A-6BB2-4227-B78B-60C91F594A9A}"/>
                </a:ext>
              </a:extLst>
            </p:cNvPr>
            <p:cNvGrpSpPr>
              <a:grpSpLocks noChangeAspect="1"/>
            </p:cNvGrpSpPr>
            <p:nvPr userDrawn="1"/>
          </p:nvGrpSpPr>
          <p:grpSpPr>
            <a:xfrm>
              <a:off x="2425179" y="2996760"/>
              <a:ext cx="432000" cy="432000"/>
              <a:chOff x="467544" y="2409856"/>
              <a:chExt cx="401638" cy="401635"/>
            </a:xfrm>
          </p:grpSpPr>
          <p:sp>
            <p:nvSpPr>
              <p:cNvPr id="1555" name="Freeform 13">
                <a:extLst>
                  <a:ext uri="{FF2B5EF4-FFF2-40B4-BE49-F238E27FC236}">
                    <a16:creationId xmlns:a16="http://schemas.microsoft.com/office/drawing/2014/main" id="{8073C755-D6B6-4B6F-BA7C-0730CD00A63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6" name="Freeform 18">
                <a:extLst>
                  <a:ext uri="{FF2B5EF4-FFF2-40B4-BE49-F238E27FC236}">
                    <a16:creationId xmlns:a16="http://schemas.microsoft.com/office/drawing/2014/main" id="{63031BBB-7DAD-477C-89D6-A906E3BF36C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7" name="Freeform 19">
                <a:extLst>
                  <a:ext uri="{FF2B5EF4-FFF2-40B4-BE49-F238E27FC236}">
                    <a16:creationId xmlns:a16="http://schemas.microsoft.com/office/drawing/2014/main" id="{5E4D3928-1A6C-4CC8-9581-4A63687E791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8" name="Freeform 20">
                <a:extLst>
                  <a:ext uri="{FF2B5EF4-FFF2-40B4-BE49-F238E27FC236}">
                    <a16:creationId xmlns:a16="http://schemas.microsoft.com/office/drawing/2014/main" id="{66037027-3412-48C4-9906-4DD341598AF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5" name="Gruppieren 1064">
              <a:extLst>
                <a:ext uri="{FF2B5EF4-FFF2-40B4-BE49-F238E27FC236}">
                  <a16:creationId xmlns:a16="http://schemas.microsoft.com/office/drawing/2014/main" id="{4B09EC67-A4F6-4D15-AE36-D634AF95964B}"/>
                </a:ext>
              </a:extLst>
            </p:cNvPr>
            <p:cNvGrpSpPr>
              <a:grpSpLocks noChangeAspect="1"/>
            </p:cNvGrpSpPr>
            <p:nvPr userDrawn="1"/>
          </p:nvGrpSpPr>
          <p:grpSpPr>
            <a:xfrm>
              <a:off x="1849115" y="2996760"/>
              <a:ext cx="432000" cy="432000"/>
              <a:chOff x="467544" y="2409856"/>
              <a:chExt cx="401638" cy="401635"/>
            </a:xfrm>
          </p:grpSpPr>
          <p:sp>
            <p:nvSpPr>
              <p:cNvPr id="1551" name="Freeform 13">
                <a:extLst>
                  <a:ext uri="{FF2B5EF4-FFF2-40B4-BE49-F238E27FC236}">
                    <a16:creationId xmlns:a16="http://schemas.microsoft.com/office/drawing/2014/main" id="{113BB314-13AC-4CC5-BC1E-2D0DD7C3AC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2" name="Freeform 18">
                <a:extLst>
                  <a:ext uri="{FF2B5EF4-FFF2-40B4-BE49-F238E27FC236}">
                    <a16:creationId xmlns:a16="http://schemas.microsoft.com/office/drawing/2014/main" id="{10C173BC-846C-4A3F-818A-4C0626D86EF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3" name="Freeform 19">
                <a:extLst>
                  <a:ext uri="{FF2B5EF4-FFF2-40B4-BE49-F238E27FC236}">
                    <a16:creationId xmlns:a16="http://schemas.microsoft.com/office/drawing/2014/main" id="{60A74175-A59E-48B6-B650-A09152B4837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4" name="Freeform 20">
                <a:extLst>
                  <a:ext uri="{FF2B5EF4-FFF2-40B4-BE49-F238E27FC236}">
                    <a16:creationId xmlns:a16="http://schemas.microsoft.com/office/drawing/2014/main" id="{D5793EBD-677D-4CE6-B035-B628C26315C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6" name="Gruppieren 1065">
              <a:extLst>
                <a:ext uri="{FF2B5EF4-FFF2-40B4-BE49-F238E27FC236}">
                  <a16:creationId xmlns:a16="http://schemas.microsoft.com/office/drawing/2014/main" id="{DEC817D2-D89A-42FA-A4FB-18DBDBD50835}"/>
                </a:ext>
              </a:extLst>
            </p:cNvPr>
            <p:cNvGrpSpPr>
              <a:grpSpLocks noChangeAspect="1"/>
            </p:cNvGrpSpPr>
            <p:nvPr userDrawn="1"/>
          </p:nvGrpSpPr>
          <p:grpSpPr>
            <a:xfrm>
              <a:off x="1273051" y="2996760"/>
              <a:ext cx="432000" cy="432000"/>
              <a:chOff x="467544" y="2409856"/>
              <a:chExt cx="401638" cy="401635"/>
            </a:xfrm>
          </p:grpSpPr>
          <p:sp>
            <p:nvSpPr>
              <p:cNvPr id="1547" name="Freeform 13">
                <a:extLst>
                  <a:ext uri="{FF2B5EF4-FFF2-40B4-BE49-F238E27FC236}">
                    <a16:creationId xmlns:a16="http://schemas.microsoft.com/office/drawing/2014/main" id="{67BFD1D4-403F-4E22-89C2-14CDADD9B45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8" name="Freeform 18">
                <a:extLst>
                  <a:ext uri="{FF2B5EF4-FFF2-40B4-BE49-F238E27FC236}">
                    <a16:creationId xmlns:a16="http://schemas.microsoft.com/office/drawing/2014/main" id="{A0CE28FF-59AF-4503-8A03-3B009B3677B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9" name="Freeform 19">
                <a:extLst>
                  <a:ext uri="{FF2B5EF4-FFF2-40B4-BE49-F238E27FC236}">
                    <a16:creationId xmlns:a16="http://schemas.microsoft.com/office/drawing/2014/main" id="{BD593CAD-F8E8-479A-9A3C-2373C878A31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0" name="Freeform 20">
                <a:extLst>
                  <a:ext uri="{FF2B5EF4-FFF2-40B4-BE49-F238E27FC236}">
                    <a16:creationId xmlns:a16="http://schemas.microsoft.com/office/drawing/2014/main" id="{CC784941-C014-456C-B279-68C735A12A5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7" name="Gruppieren 1066">
              <a:extLst>
                <a:ext uri="{FF2B5EF4-FFF2-40B4-BE49-F238E27FC236}">
                  <a16:creationId xmlns:a16="http://schemas.microsoft.com/office/drawing/2014/main" id="{A2C512F3-8A17-45D9-A267-6729B3DD0997}"/>
                </a:ext>
              </a:extLst>
            </p:cNvPr>
            <p:cNvGrpSpPr>
              <a:grpSpLocks noChangeAspect="1"/>
            </p:cNvGrpSpPr>
            <p:nvPr userDrawn="1"/>
          </p:nvGrpSpPr>
          <p:grpSpPr>
            <a:xfrm>
              <a:off x="696987" y="2996760"/>
              <a:ext cx="432000" cy="432000"/>
              <a:chOff x="467544" y="2409856"/>
              <a:chExt cx="401638" cy="401635"/>
            </a:xfrm>
          </p:grpSpPr>
          <p:sp>
            <p:nvSpPr>
              <p:cNvPr id="1543" name="Freeform 13">
                <a:extLst>
                  <a:ext uri="{FF2B5EF4-FFF2-40B4-BE49-F238E27FC236}">
                    <a16:creationId xmlns:a16="http://schemas.microsoft.com/office/drawing/2014/main" id="{51CF1308-4949-458F-A65E-EAD775A0E72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4" name="Freeform 18">
                <a:extLst>
                  <a:ext uri="{FF2B5EF4-FFF2-40B4-BE49-F238E27FC236}">
                    <a16:creationId xmlns:a16="http://schemas.microsoft.com/office/drawing/2014/main" id="{BACB4775-6C61-4E86-AF0C-38965FF92ED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5" name="Freeform 19">
                <a:extLst>
                  <a:ext uri="{FF2B5EF4-FFF2-40B4-BE49-F238E27FC236}">
                    <a16:creationId xmlns:a16="http://schemas.microsoft.com/office/drawing/2014/main" id="{9A480993-A608-4070-95E1-7AA02E1A17F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6" name="Freeform 20">
                <a:extLst>
                  <a:ext uri="{FF2B5EF4-FFF2-40B4-BE49-F238E27FC236}">
                    <a16:creationId xmlns:a16="http://schemas.microsoft.com/office/drawing/2014/main" id="{B86B2512-867E-4DF9-9B10-3700599236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8" name="Gruppieren 1067">
              <a:extLst>
                <a:ext uri="{FF2B5EF4-FFF2-40B4-BE49-F238E27FC236}">
                  <a16:creationId xmlns:a16="http://schemas.microsoft.com/office/drawing/2014/main" id="{90832B6C-4205-469B-ABB2-A8778C6734B6}"/>
                </a:ext>
              </a:extLst>
            </p:cNvPr>
            <p:cNvGrpSpPr>
              <a:grpSpLocks noChangeAspect="1"/>
            </p:cNvGrpSpPr>
            <p:nvPr userDrawn="1"/>
          </p:nvGrpSpPr>
          <p:grpSpPr>
            <a:xfrm>
              <a:off x="5881563" y="3572872"/>
              <a:ext cx="432000" cy="432000"/>
              <a:chOff x="467544" y="2409856"/>
              <a:chExt cx="401638" cy="401635"/>
            </a:xfrm>
          </p:grpSpPr>
          <p:sp>
            <p:nvSpPr>
              <p:cNvPr id="1539" name="Freeform 13">
                <a:extLst>
                  <a:ext uri="{FF2B5EF4-FFF2-40B4-BE49-F238E27FC236}">
                    <a16:creationId xmlns:a16="http://schemas.microsoft.com/office/drawing/2014/main" id="{54BCA9CC-83DD-4D50-A67E-CB18C0AEAB2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0" name="Freeform 18">
                <a:extLst>
                  <a:ext uri="{FF2B5EF4-FFF2-40B4-BE49-F238E27FC236}">
                    <a16:creationId xmlns:a16="http://schemas.microsoft.com/office/drawing/2014/main" id="{1ED5F533-AE30-4FE1-A7DB-408054357A5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1" name="Freeform 19">
                <a:extLst>
                  <a:ext uri="{FF2B5EF4-FFF2-40B4-BE49-F238E27FC236}">
                    <a16:creationId xmlns:a16="http://schemas.microsoft.com/office/drawing/2014/main" id="{A12BDE68-D062-4340-ADDE-D1177F2C517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2" name="Freeform 20">
                <a:extLst>
                  <a:ext uri="{FF2B5EF4-FFF2-40B4-BE49-F238E27FC236}">
                    <a16:creationId xmlns:a16="http://schemas.microsoft.com/office/drawing/2014/main" id="{6CFBEB70-7CE6-4368-A30A-EE5E2886789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9" name="Gruppieren 1068">
              <a:extLst>
                <a:ext uri="{FF2B5EF4-FFF2-40B4-BE49-F238E27FC236}">
                  <a16:creationId xmlns:a16="http://schemas.microsoft.com/office/drawing/2014/main" id="{CE2F94E4-C32E-4BA7-B50D-7CB41E3A32AD}"/>
                </a:ext>
              </a:extLst>
            </p:cNvPr>
            <p:cNvGrpSpPr>
              <a:grpSpLocks noChangeAspect="1"/>
            </p:cNvGrpSpPr>
            <p:nvPr userDrawn="1"/>
          </p:nvGrpSpPr>
          <p:grpSpPr>
            <a:xfrm>
              <a:off x="6457675" y="3572872"/>
              <a:ext cx="432000" cy="432000"/>
              <a:chOff x="467544" y="2409856"/>
              <a:chExt cx="401638" cy="401635"/>
            </a:xfrm>
          </p:grpSpPr>
          <p:sp>
            <p:nvSpPr>
              <p:cNvPr id="1535" name="Freeform 13">
                <a:extLst>
                  <a:ext uri="{FF2B5EF4-FFF2-40B4-BE49-F238E27FC236}">
                    <a16:creationId xmlns:a16="http://schemas.microsoft.com/office/drawing/2014/main" id="{288C16E9-8009-495C-B58D-9C3ECCACCA2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6" name="Freeform 18">
                <a:extLst>
                  <a:ext uri="{FF2B5EF4-FFF2-40B4-BE49-F238E27FC236}">
                    <a16:creationId xmlns:a16="http://schemas.microsoft.com/office/drawing/2014/main" id="{D04A6CFF-E93A-4D2E-902A-DA474CE7C67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7" name="Freeform 19">
                <a:extLst>
                  <a:ext uri="{FF2B5EF4-FFF2-40B4-BE49-F238E27FC236}">
                    <a16:creationId xmlns:a16="http://schemas.microsoft.com/office/drawing/2014/main" id="{B703507F-64D7-4825-BD27-7BFB68A3096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8" name="Freeform 20">
                <a:extLst>
                  <a:ext uri="{FF2B5EF4-FFF2-40B4-BE49-F238E27FC236}">
                    <a16:creationId xmlns:a16="http://schemas.microsoft.com/office/drawing/2014/main" id="{572A0913-7152-4A7E-9913-3EFF702973C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0" name="Gruppieren 1069">
              <a:extLst>
                <a:ext uri="{FF2B5EF4-FFF2-40B4-BE49-F238E27FC236}">
                  <a16:creationId xmlns:a16="http://schemas.microsoft.com/office/drawing/2014/main" id="{5A28B309-DEB3-4143-BD4E-6AAE41B1F89A}"/>
                </a:ext>
              </a:extLst>
            </p:cNvPr>
            <p:cNvGrpSpPr>
              <a:grpSpLocks noChangeAspect="1"/>
            </p:cNvGrpSpPr>
            <p:nvPr userDrawn="1"/>
          </p:nvGrpSpPr>
          <p:grpSpPr>
            <a:xfrm>
              <a:off x="7033739" y="3572872"/>
              <a:ext cx="432000" cy="432000"/>
              <a:chOff x="467544" y="2409856"/>
              <a:chExt cx="401638" cy="401635"/>
            </a:xfrm>
          </p:grpSpPr>
          <p:sp>
            <p:nvSpPr>
              <p:cNvPr id="1531" name="Freeform 13">
                <a:extLst>
                  <a:ext uri="{FF2B5EF4-FFF2-40B4-BE49-F238E27FC236}">
                    <a16:creationId xmlns:a16="http://schemas.microsoft.com/office/drawing/2014/main" id="{8170B33B-267B-4A2B-8851-42BE9C55917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2" name="Freeform 18">
                <a:extLst>
                  <a:ext uri="{FF2B5EF4-FFF2-40B4-BE49-F238E27FC236}">
                    <a16:creationId xmlns:a16="http://schemas.microsoft.com/office/drawing/2014/main" id="{ED6DE62C-A0D0-4D85-B934-21DA13C53D5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3" name="Freeform 19">
                <a:extLst>
                  <a:ext uri="{FF2B5EF4-FFF2-40B4-BE49-F238E27FC236}">
                    <a16:creationId xmlns:a16="http://schemas.microsoft.com/office/drawing/2014/main" id="{BF8D2354-4F79-457E-872A-0411C95C58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4" name="Freeform 20">
                <a:extLst>
                  <a:ext uri="{FF2B5EF4-FFF2-40B4-BE49-F238E27FC236}">
                    <a16:creationId xmlns:a16="http://schemas.microsoft.com/office/drawing/2014/main" id="{7D463202-1BE4-4C8E-B0E1-50EE89A6AD1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1" name="Gruppieren 1070">
              <a:extLst>
                <a:ext uri="{FF2B5EF4-FFF2-40B4-BE49-F238E27FC236}">
                  <a16:creationId xmlns:a16="http://schemas.microsoft.com/office/drawing/2014/main" id="{B84A35C2-4EB8-48C6-823F-FA0527AF631F}"/>
                </a:ext>
              </a:extLst>
            </p:cNvPr>
            <p:cNvGrpSpPr>
              <a:grpSpLocks noChangeAspect="1"/>
            </p:cNvGrpSpPr>
            <p:nvPr userDrawn="1"/>
          </p:nvGrpSpPr>
          <p:grpSpPr>
            <a:xfrm>
              <a:off x="7609803" y="3572872"/>
              <a:ext cx="432000" cy="432000"/>
              <a:chOff x="467544" y="2409856"/>
              <a:chExt cx="401638" cy="401635"/>
            </a:xfrm>
          </p:grpSpPr>
          <p:sp>
            <p:nvSpPr>
              <p:cNvPr id="1527" name="Freeform 13">
                <a:extLst>
                  <a:ext uri="{FF2B5EF4-FFF2-40B4-BE49-F238E27FC236}">
                    <a16:creationId xmlns:a16="http://schemas.microsoft.com/office/drawing/2014/main" id="{744E22C0-A47A-4D86-958D-C8972712B7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8" name="Freeform 18">
                <a:extLst>
                  <a:ext uri="{FF2B5EF4-FFF2-40B4-BE49-F238E27FC236}">
                    <a16:creationId xmlns:a16="http://schemas.microsoft.com/office/drawing/2014/main" id="{C22C02CE-17E1-4A39-8E2F-1CC29FAF177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9" name="Freeform 19">
                <a:extLst>
                  <a:ext uri="{FF2B5EF4-FFF2-40B4-BE49-F238E27FC236}">
                    <a16:creationId xmlns:a16="http://schemas.microsoft.com/office/drawing/2014/main" id="{6EC2B62C-EE7E-4520-B4E8-B8832C91E75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0" name="Freeform 20">
                <a:extLst>
                  <a:ext uri="{FF2B5EF4-FFF2-40B4-BE49-F238E27FC236}">
                    <a16:creationId xmlns:a16="http://schemas.microsoft.com/office/drawing/2014/main" id="{C4A1E1C4-0903-40ED-88AB-23D4C01EE28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2" name="Gruppieren 1071">
              <a:extLst>
                <a:ext uri="{FF2B5EF4-FFF2-40B4-BE49-F238E27FC236}">
                  <a16:creationId xmlns:a16="http://schemas.microsoft.com/office/drawing/2014/main" id="{8D610304-EECA-4FAE-AE22-FC9A78E2FBBA}"/>
                </a:ext>
              </a:extLst>
            </p:cNvPr>
            <p:cNvGrpSpPr>
              <a:grpSpLocks noChangeAspect="1"/>
            </p:cNvGrpSpPr>
            <p:nvPr userDrawn="1"/>
          </p:nvGrpSpPr>
          <p:grpSpPr>
            <a:xfrm>
              <a:off x="8185867" y="3572872"/>
              <a:ext cx="432000" cy="432000"/>
              <a:chOff x="467544" y="2409856"/>
              <a:chExt cx="401638" cy="401635"/>
            </a:xfrm>
          </p:grpSpPr>
          <p:sp>
            <p:nvSpPr>
              <p:cNvPr id="1523" name="Freeform 13">
                <a:extLst>
                  <a:ext uri="{FF2B5EF4-FFF2-40B4-BE49-F238E27FC236}">
                    <a16:creationId xmlns:a16="http://schemas.microsoft.com/office/drawing/2014/main" id="{13E93A24-E0A6-4DB4-9841-41FC04EC80E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4" name="Freeform 18">
                <a:extLst>
                  <a:ext uri="{FF2B5EF4-FFF2-40B4-BE49-F238E27FC236}">
                    <a16:creationId xmlns:a16="http://schemas.microsoft.com/office/drawing/2014/main" id="{907B1DDF-50FE-451B-BCEA-70079F3B782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5" name="Freeform 19">
                <a:extLst>
                  <a:ext uri="{FF2B5EF4-FFF2-40B4-BE49-F238E27FC236}">
                    <a16:creationId xmlns:a16="http://schemas.microsoft.com/office/drawing/2014/main" id="{3C048A6B-DCA1-4F60-A32D-43EF072816E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6" name="Freeform 20">
                <a:extLst>
                  <a:ext uri="{FF2B5EF4-FFF2-40B4-BE49-F238E27FC236}">
                    <a16:creationId xmlns:a16="http://schemas.microsoft.com/office/drawing/2014/main" id="{2564C253-2A7E-47BE-B514-556446BAF2A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3" name="Gruppieren 1072">
              <a:extLst>
                <a:ext uri="{FF2B5EF4-FFF2-40B4-BE49-F238E27FC236}">
                  <a16:creationId xmlns:a16="http://schemas.microsoft.com/office/drawing/2014/main" id="{6833E15A-1948-4E20-8053-6837E5C664D3}"/>
                </a:ext>
              </a:extLst>
            </p:cNvPr>
            <p:cNvGrpSpPr>
              <a:grpSpLocks noChangeAspect="1"/>
            </p:cNvGrpSpPr>
            <p:nvPr userDrawn="1"/>
          </p:nvGrpSpPr>
          <p:grpSpPr>
            <a:xfrm>
              <a:off x="8761931" y="3572872"/>
              <a:ext cx="432000" cy="432000"/>
              <a:chOff x="467544" y="2409856"/>
              <a:chExt cx="401638" cy="401635"/>
            </a:xfrm>
          </p:grpSpPr>
          <p:sp>
            <p:nvSpPr>
              <p:cNvPr id="1519" name="Freeform 13">
                <a:extLst>
                  <a:ext uri="{FF2B5EF4-FFF2-40B4-BE49-F238E27FC236}">
                    <a16:creationId xmlns:a16="http://schemas.microsoft.com/office/drawing/2014/main" id="{1AF9A9BF-4A4C-43E4-A8C2-C9E6D88A824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0" name="Freeform 18">
                <a:extLst>
                  <a:ext uri="{FF2B5EF4-FFF2-40B4-BE49-F238E27FC236}">
                    <a16:creationId xmlns:a16="http://schemas.microsoft.com/office/drawing/2014/main" id="{6A4F9D58-AECA-48A7-B855-8B485AE37E1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1" name="Freeform 19">
                <a:extLst>
                  <a:ext uri="{FF2B5EF4-FFF2-40B4-BE49-F238E27FC236}">
                    <a16:creationId xmlns:a16="http://schemas.microsoft.com/office/drawing/2014/main" id="{CE747051-3CCD-4B57-9269-8719E5D02EA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2" name="Freeform 20">
                <a:extLst>
                  <a:ext uri="{FF2B5EF4-FFF2-40B4-BE49-F238E27FC236}">
                    <a16:creationId xmlns:a16="http://schemas.microsoft.com/office/drawing/2014/main" id="{D9C0700E-5C54-4E1F-9052-A4F5251AA7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4" name="Gruppieren 1073">
              <a:extLst>
                <a:ext uri="{FF2B5EF4-FFF2-40B4-BE49-F238E27FC236}">
                  <a16:creationId xmlns:a16="http://schemas.microsoft.com/office/drawing/2014/main" id="{01346D48-AEAA-4795-91B6-D0E73F291B93}"/>
                </a:ext>
              </a:extLst>
            </p:cNvPr>
            <p:cNvGrpSpPr>
              <a:grpSpLocks noChangeAspect="1"/>
            </p:cNvGrpSpPr>
            <p:nvPr userDrawn="1"/>
          </p:nvGrpSpPr>
          <p:grpSpPr>
            <a:xfrm>
              <a:off x="9337995" y="3572872"/>
              <a:ext cx="432000" cy="432000"/>
              <a:chOff x="467544" y="2409856"/>
              <a:chExt cx="401638" cy="401635"/>
            </a:xfrm>
          </p:grpSpPr>
          <p:sp>
            <p:nvSpPr>
              <p:cNvPr id="1515" name="Freeform 13">
                <a:extLst>
                  <a:ext uri="{FF2B5EF4-FFF2-40B4-BE49-F238E27FC236}">
                    <a16:creationId xmlns:a16="http://schemas.microsoft.com/office/drawing/2014/main" id="{45FC97D3-7123-401E-B745-CB40F9F6C25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6" name="Freeform 18">
                <a:extLst>
                  <a:ext uri="{FF2B5EF4-FFF2-40B4-BE49-F238E27FC236}">
                    <a16:creationId xmlns:a16="http://schemas.microsoft.com/office/drawing/2014/main" id="{69FEEBDA-1CAC-4ADA-8C17-E1EDCD6E2CF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7" name="Freeform 19">
                <a:extLst>
                  <a:ext uri="{FF2B5EF4-FFF2-40B4-BE49-F238E27FC236}">
                    <a16:creationId xmlns:a16="http://schemas.microsoft.com/office/drawing/2014/main" id="{8D9C9E8A-C072-4ACD-B6BF-931BCC5D361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8" name="Freeform 20">
                <a:extLst>
                  <a:ext uri="{FF2B5EF4-FFF2-40B4-BE49-F238E27FC236}">
                    <a16:creationId xmlns:a16="http://schemas.microsoft.com/office/drawing/2014/main" id="{10562F73-51C5-4342-B83C-38FD49884E2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5" name="Gruppieren 1074">
              <a:extLst>
                <a:ext uri="{FF2B5EF4-FFF2-40B4-BE49-F238E27FC236}">
                  <a16:creationId xmlns:a16="http://schemas.microsoft.com/office/drawing/2014/main" id="{76EB4C15-3148-4FE9-80DF-7175AE0602E8}"/>
                </a:ext>
              </a:extLst>
            </p:cNvPr>
            <p:cNvGrpSpPr>
              <a:grpSpLocks noChangeAspect="1"/>
            </p:cNvGrpSpPr>
            <p:nvPr userDrawn="1"/>
          </p:nvGrpSpPr>
          <p:grpSpPr>
            <a:xfrm>
              <a:off x="9914059" y="3572872"/>
              <a:ext cx="432000" cy="432000"/>
              <a:chOff x="467544" y="2409856"/>
              <a:chExt cx="401638" cy="401635"/>
            </a:xfrm>
          </p:grpSpPr>
          <p:sp>
            <p:nvSpPr>
              <p:cNvPr id="1511" name="Freeform 13">
                <a:extLst>
                  <a:ext uri="{FF2B5EF4-FFF2-40B4-BE49-F238E27FC236}">
                    <a16:creationId xmlns:a16="http://schemas.microsoft.com/office/drawing/2014/main" id="{D52528DF-A83C-4E3A-87B0-96771983338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2" name="Freeform 18">
                <a:extLst>
                  <a:ext uri="{FF2B5EF4-FFF2-40B4-BE49-F238E27FC236}">
                    <a16:creationId xmlns:a16="http://schemas.microsoft.com/office/drawing/2014/main" id="{A2792572-536E-443B-BBEE-37D7391A2E0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3" name="Freeform 19">
                <a:extLst>
                  <a:ext uri="{FF2B5EF4-FFF2-40B4-BE49-F238E27FC236}">
                    <a16:creationId xmlns:a16="http://schemas.microsoft.com/office/drawing/2014/main" id="{4686B45A-2BB2-4256-B203-BF5D26CA34D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4" name="Freeform 20">
                <a:extLst>
                  <a:ext uri="{FF2B5EF4-FFF2-40B4-BE49-F238E27FC236}">
                    <a16:creationId xmlns:a16="http://schemas.microsoft.com/office/drawing/2014/main" id="{9A804D62-AB5E-4071-8C26-494C821F704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6" name="Gruppieren 1075">
              <a:extLst>
                <a:ext uri="{FF2B5EF4-FFF2-40B4-BE49-F238E27FC236}">
                  <a16:creationId xmlns:a16="http://schemas.microsoft.com/office/drawing/2014/main" id="{E255759B-196C-4C39-8514-7E34170CBFF4}"/>
                </a:ext>
              </a:extLst>
            </p:cNvPr>
            <p:cNvGrpSpPr>
              <a:grpSpLocks noChangeAspect="1"/>
            </p:cNvGrpSpPr>
            <p:nvPr userDrawn="1"/>
          </p:nvGrpSpPr>
          <p:grpSpPr>
            <a:xfrm>
              <a:off x="10490123" y="3572872"/>
              <a:ext cx="432000" cy="432000"/>
              <a:chOff x="467544" y="2409856"/>
              <a:chExt cx="401638" cy="401635"/>
            </a:xfrm>
          </p:grpSpPr>
          <p:sp>
            <p:nvSpPr>
              <p:cNvPr id="1507" name="Freeform 13">
                <a:extLst>
                  <a:ext uri="{FF2B5EF4-FFF2-40B4-BE49-F238E27FC236}">
                    <a16:creationId xmlns:a16="http://schemas.microsoft.com/office/drawing/2014/main" id="{05B8741D-5DA2-4946-AC5F-5898EDABCFA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8" name="Freeform 18">
                <a:extLst>
                  <a:ext uri="{FF2B5EF4-FFF2-40B4-BE49-F238E27FC236}">
                    <a16:creationId xmlns:a16="http://schemas.microsoft.com/office/drawing/2014/main" id="{C0941274-D1E1-423D-A7B3-3BFC3CA6819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9" name="Freeform 19">
                <a:extLst>
                  <a:ext uri="{FF2B5EF4-FFF2-40B4-BE49-F238E27FC236}">
                    <a16:creationId xmlns:a16="http://schemas.microsoft.com/office/drawing/2014/main" id="{EEA273CF-D9EE-4550-B8AC-9B91FBB9F8C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0" name="Freeform 20">
                <a:extLst>
                  <a:ext uri="{FF2B5EF4-FFF2-40B4-BE49-F238E27FC236}">
                    <a16:creationId xmlns:a16="http://schemas.microsoft.com/office/drawing/2014/main" id="{33B892E0-CF7A-4D44-813B-DAAB8C78B3C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7" name="Gruppieren 1076">
              <a:extLst>
                <a:ext uri="{FF2B5EF4-FFF2-40B4-BE49-F238E27FC236}">
                  <a16:creationId xmlns:a16="http://schemas.microsoft.com/office/drawing/2014/main" id="{7615CEF6-5D1E-4692-949B-FD69D92D1533}"/>
                </a:ext>
              </a:extLst>
            </p:cNvPr>
            <p:cNvGrpSpPr>
              <a:grpSpLocks noChangeAspect="1"/>
            </p:cNvGrpSpPr>
            <p:nvPr userDrawn="1"/>
          </p:nvGrpSpPr>
          <p:grpSpPr>
            <a:xfrm>
              <a:off x="11066187" y="3572872"/>
              <a:ext cx="432000" cy="432000"/>
              <a:chOff x="467544" y="2409856"/>
              <a:chExt cx="401638" cy="401635"/>
            </a:xfrm>
          </p:grpSpPr>
          <p:sp>
            <p:nvSpPr>
              <p:cNvPr id="1503" name="Freeform 13">
                <a:extLst>
                  <a:ext uri="{FF2B5EF4-FFF2-40B4-BE49-F238E27FC236}">
                    <a16:creationId xmlns:a16="http://schemas.microsoft.com/office/drawing/2014/main" id="{E75657D9-EA8C-467C-B3E1-3103760D5D8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4" name="Freeform 18">
                <a:extLst>
                  <a:ext uri="{FF2B5EF4-FFF2-40B4-BE49-F238E27FC236}">
                    <a16:creationId xmlns:a16="http://schemas.microsoft.com/office/drawing/2014/main" id="{F6780D51-E796-41FA-A734-B1915B75E7C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5" name="Freeform 19">
                <a:extLst>
                  <a:ext uri="{FF2B5EF4-FFF2-40B4-BE49-F238E27FC236}">
                    <a16:creationId xmlns:a16="http://schemas.microsoft.com/office/drawing/2014/main" id="{408C60DB-D3B3-434C-82AD-DDBB6E165F9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6" name="Freeform 20">
                <a:extLst>
                  <a:ext uri="{FF2B5EF4-FFF2-40B4-BE49-F238E27FC236}">
                    <a16:creationId xmlns:a16="http://schemas.microsoft.com/office/drawing/2014/main" id="{C02CC157-7AE8-4577-B93E-118C64B63B6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8" name="Gruppieren 1077">
              <a:extLst>
                <a:ext uri="{FF2B5EF4-FFF2-40B4-BE49-F238E27FC236}">
                  <a16:creationId xmlns:a16="http://schemas.microsoft.com/office/drawing/2014/main" id="{0ED4DAD7-CA88-4F84-B1EF-65B153667B24}"/>
                </a:ext>
              </a:extLst>
            </p:cNvPr>
            <p:cNvGrpSpPr>
              <a:grpSpLocks noChangeAspect="1"/>
            </p:cNvGrpSpPr>
            <p:nvPr userDrawn="1"/>
          </p:nvGrpSpPr>
          <p:grpSpPr>
            <a:xfrm>
              <a:off x="5305499" y="3572872"/>
              <a:ext cx="432000" cy="432000"/>
              <a:chOff x="467544" y="2409856"/>
              <a:chExt cx="401638" cy="401635"/>
            </a:xfrm>
          </p:grpSpPr>
          <p:sp>
            <p:nvSpPr>
              <p:cNvPr id="1499" name="Freeform 13">
                <a:extLst>
                  <a:ext uri="{FF2B5EF4-FFF2-40B4-BE49-F238E27FC236}">
                    <a16:creationId xmlns:a16="http://schemas.microsoft.com/office/drawing/2014/main" id="{42E70F69-4660-408B-A4C0-1D8C8FC6BF2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0" name="Freeform 18">
                <a:extLst>
                  <a:ext uri="{FF2B5EF4-FFF2-40B4-BE49-F238E27FC236}">
                    <a16:creationId xmlns:a16="http://schemas.microsoft.com/office/drawing/2014/main" id="{023503A0-D524-4755-A6D4-78127F9AE9C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1" name="Freeform 19">
                <a:extLst>
                  <a:ext uri="{FF2B5EF4-FFF2-40B4-BE49-F238E27FC236}">
                    <a16:creationId xmlns:a16="http://schemas.microsoft.com/office/drawing/2014/main" id="{F7A6FA39-A778-4190-861D-3D8FE95350B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2" name="Freeform 20">
                <a:extLst>
                  <a:ext uri="{FF2B5EF4-FFF2-40B4-BE49-F238E27FC236}">
                    <a16:creationId xmlns:a16="http://schemas.microsoft.com/office/drawing/2014/main" id="{CDF786A6-0DB0-42D1-B308-2AF14FFEAA1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9" name="Gruppieren 1078">
              <a:extLst>
                <a:ext uri="{FF2B5EF4-FFF2-40B4-BE49-F238E27FC236}">
                  <a16:creationId xmlns:a16="http://schemas.microsoft.com/office/drawing/2014/main" id="{924382B0-BB07-4402-A599-EC445533CDB1}"/>
                </a:ext>
              </a:extLst>
            </p:cNvPr>
            <p:cNvGrpSpPr>
              <a:grpSpLocks noChangeAspect="1"/>
            </p:cNvGrpSpPr>
            <p:nvPr userDrawn="1"/>
          </p:nvGrpSpPr>
          <p:grpSpPr>
            <a:xfrm>
              <a:off x="4729435" y="3572872"/>
              <a:ext cx="432000" cy="432000"/>
              <a:chOff x="467544" y="2409856"/>
              <a:chExt cx="401638" cy="401635"/>
            </a:xfrm>
          </p:grpSpPr>
          <p:sp>
            <p:nvSpPr>
              <p:cNvPr id="1495" name="Freeform 13">
                <a:extLst>
                  <a:ext uri="{FF2B5EF4-FFF2-40B4-BE49-F238E27FC236}">
                    <a16:creationId xmlns:a16="http://schemas.microsoft.com/office/drawing/2014/main" id="{9ECBB300-E499-4E9E-98EE-EE478167148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6" name="Freeform 18">
                <a:extLst>
                  <a:ext uri="{FF2B5EF4-FFF2-40B4-BE49-F238E27FC236}">
                    <a16:creationId xmlns:a16="http://schemas.microsoft.com/office/drawing/2014/main" id="{86E16153-9ECD-47B4-AF4B-6411AC0269E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7" name="Freeform 19">
                <a:extLst>
                  <a:ext uri="{FF2B5EF4-FFF2-40B4-BE49-F238E27FC236}">
                    <a16:creationId xmlns:a16="http://schemas.microsoft.com/office/drawing/2014/main" id="{94086659-6CF7-4491-B8B6-DE896F6580F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8" name="Freeform 20">
                <a:extLst>
                  <a:ext uri="{FF2B5EF4-FFF2-40B4-BE49-F238E27FC236}">
                    <a16:creationId xmlns:a16="http://schemas.microsoft.com/office/drawing/2014/main" id="{B92B2F5B-8318-4495-A0A4-D5D56ED8D18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0" name="Gruppieren 1079">
              <a:extLst>
                <a:ext uri="{FF2B5EF4-FFF2-40B4-BE49-F238E27FC236}">
                  <a16:creationId xmlns:a16="http://schemas.microsoft.com/office/drawing/2014/main" id="{2A42B70D-5286-4DAE-865F-306B71FFB6A5}"/>
                </a:ext>
              </a:extLst>
            </p:cNvPr>
            <p:cNvGrpSpPr>
              <a:grpSpLocks noChangeAspect="1"/>
            </p:cNvGrpSpPr>
            <p:nvPr userDrawn="1"/>
          </p:nvGrpSpPr>
          <p:grpSpPr>
            <a:xfrm>
              <a:off x="4153371" y="3572872"/>
              <a:ext cx="432000" cy="432000"/>
              <a:chOff x="467544" y="2409856"/>
              <a:chExt cx="401638" cy="401635"/>
            </a:xfrm>
          </p:grpSpPr>
          <p:sp>
            <p:nvSpPr>
              <p:cNvPr id="1491" name="Freeform 13">
                <a:extLst>
                  <a:ext uri="{FF2B5EF4-FFF2-40B4-BE49-F238E27FC236}">
                    <a16:creationId xmlns:a16="http://schemas.microsoft.com/office/drawing/2014/main" id="{C1B4ED60-0C3E-414F-B200-B1D32E8DED8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2" name="Freeform 18">
                <a:extLst>
                  <a:ext uri="{FF2B5EF4-FFF2-40B4-BE49-F238E27FC236}">
                    <a16:creationId xmlns:a16="http://schemas.microsoft.com/office/drawing/2014/main" id="{C1B03EE9-61F4-45ED-BECE-9304C3C0F60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3" name="Freeform 19">
                <a:extLst>
                  <a:ext uri="{FF2B5EF4-FFF2-40B4-BE49-F238E27FC236}">
                    <a16:creationId xmlns:a16="http://schemas.microsoft.com/office/drawing/2014/main" id="{D8F167F1-B96F-4C10-A2C3-61264DB55F8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4" name="Freeform 20">
                <a:extLst>
                  <a:ext uri="{FF2B5EF4-FFF2-40B4-BE49-F238E27FC236}">
                    <a16:creationId xmlns:a16="http://schemas.microsoft.com/office/drawing/2014/main" id="{E92087B4-1FA7-44B9-9E8C-2E438A95DE8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1" name="Gruppieren 1080">
              <a:extLst>
                <a:ext uri="{FF2B5EF4-FFF2-40B4-BE49-F238E27FC236}">
                  <a16:creationId xmlns:a16="http://schemas.microsoft.com/office/drawing/2014/main" id="{3A6E85E7-6977-438E-96DF-F6CACC4FC069}"/>
                </a:ext>
              </a:extLst>
            </p:cNvPr>
            <p:cNvGrpSpPr>
              <a:grpSpLocks noChangeAspect="1"/>
            </p:cNvGrpSpPr>
            <p:nvPr userDrawn="1"/>
          </p:nvGrpSpPr>
          <p:grpSpPr>
            <a:xfrm>
              <a:off x="3577307" y="3572872"/>
              <a:ext cx="432000" cy="432000"/>
              <a:chOff x="467544" y="2409856"/>
              <a:chExt cx="401638" cy="401635"/>
            </a:xfrm>
          </p:grpSpPr>
          <p:sp>
            <p:nvSpPr>
              <p:cNvPr id="1487" name="Freeform 13">
                <a:extLst>
                  <a:ext uri="{FF2B5EF4-FFF2-40B4-BE49-F238E27FC236}">
                    <a16:creationId xmlns:a16="http://schemas.microsoft.com/office/drawing/2014/main" id="{6FF2A55D-22E6-4F4F-A3A0-F6629D14022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8" name="Freeform 18">
                <a:extLst>
                  <a:ext uri="{FF2B5EF4-FFF2-40B4-BE49-F238E27FC236}">
                    <a16:creationId xmlns:a16="http://schemas.microsoft.com/office/drawing/2014/main" id="{27548719-A4D5-4616-8216-B9E71ABF957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9" name="Freeform 19">
                <a:extLst>
                  <a:ext uri="{FF2B5EF4-FFF2-40B4-BE49-F238E27FC236}">
                    <a16:creationId xmlns:a16="http://schemas.microsoft.com/office/drawing/2014/main" id="{7939E4FC-C25D-44B9-8BCE-70990F01F8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0" name="Freeform 20">
                <a:extLst>
                  <a:ext uri="{FF2B5EF4-FFF2-40B4-BE49-F238E27FC236}">
                    <a16:creationId xmlns:a16="http://schemas.microsoft.com/office/drawing/2014/main" id="{69E5B94B-59C9-4FA1-A986-BD9BBB6A32E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2" name="Gruppieren 1081">
              <a:extLst>
                <a:ext uri="{FF2B5EF4-FFF2-40B4-BE49-F238E27FC236}">
                  <a16:creationId xmlns:a16="http://schemas.microsoft.com/office/drawing/2014/main" id="{A80FB92E-3F17-4B31-A93F-964CF7D890DA}"/>
                </a:ext>
              </a:extLst>
            </p:cNvPr>
            <p:cNvGrpSpPr>
              <a:grpSpLocks noChangeAspect="1"/>
            </p:cNvGrpSpPr>
            <p:nvPr userDrawn="1"/>
          </p:nvGrpSpPr>
          <p:grpSpPr>
            <a:xfrm>
              <a:off x="3001243" y="3572872"/>
              <a:ext cx="432000" cy="432000"/>
              <a:chOff x="467544" y="2409856"/>
              <a:chExt cx="401638" cy="401635"/>
            </a:xfrm>
          </p:grpSpPr>
          <p:sp>
            <p:nvSpPr>
              <p:cNvPr id="1483" name="Freeform 13">
                <a:extLst>
                  <a:ext uri="{FF2B5EF4-FFF2-40B4-BE49-F238E27FC236}">
                    <a16:creationId xmlns:a16="http://schemas.microsoft.com/office/drawing/2014/main" id="{10A4121E-7B05-4871-BBE4-7EFD32CBC9B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4" name="Freeform 18">
                <a:extLst>
                  <a:ext uri="{FF2B5EF4-FFF2-40B4-BE49-F238E27FC236}">
                    <a16:creationId xmlns:a16="http://schemas.microsoft.com/office/drawing/2014/main" id="{93362125-B5D0-44AE-B9E3-E401DDDD392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5" name="Freeform 19">
                <a:extLst>
                  <a:ext uri="{FF2B5EF4-FFF2-40B4-BE49-F238E27FC236}">
                    <a16:creationId xmlns:a16="http://schemas.microsoft.com/office/drawing/2014/main" id="{6D762BEC-B061-4338-B90E-749234CFF66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6" name="Freeform 20">
                <a:extLst>
                  <a:ext uri="{FF2B5EF4-FFF2-40B4-BE49-F238E27FC236}">
                    <a16:creationId xmlns:a16="http://schemas.microsoft.com/office/drawing/2014/main" id="{70378268-2F5A-4447-8EA7-67372083E6D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3" name="Gruppieren 1082">
              <a:extLst>
                <a:ext uri="{FF2B5EF4-FFF2-40B4-BE49-F238E27FC236}">
                  <a16:creationId xmlns:a16="http://schemas.microsoft.com/office/drawing/2014/main" id="{42763E45-DC72-4DC3-9FCF-1E3326982011}"/>
                </a:ext>
              </a:extLst>
            </p:cNvPr>
            <p:cNvGrpSpPr>
              <a:grpSpLocks noChangeAspect="1"/>
            </p:cNvGrpSpPr>
            <p:nvPr userDrawn="1"/>
          </p:nvGrpSpPr>
          <p:grpSpPr>
            <a:xfrm>
              <a:off x="2425179" y="3572872"/>
              <a:ext cx="432000" cy="432000"/>
              <a:chOff x="467544" y="2409856"/>
              <a:chExt cx="401638" cy="401635"/>
            </a:xfrm>
          </p:grpSpPr>
          <p:sp>
            <p:nvSpPr>
              <p:cNvPr id="1479" name="Freeform 13">
                <a:extLst>
                  <a:ext uri="{FF2B5EF4-FFF2-40B4-BE49-F238E27FC236}">
                    <a16:creationId xmlns:a16="http://schemas.microsoft.com/office/drawing/2014/main" id="{AE43B73E-398B-475D-8D0B-74CDD6D7382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0" name="Freeform 18">
                <a:extLst>
                  <a:ext uri="{FF2B5EF4-FFF2-40B4-BE49-F238E27FC236}">
                    <a16:creationId xmlns:a16="http://schemas.microsoft.com/office/drawing/2014/main" id="{77D97DCC-CA7B-4C03-A321-D48FF983052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1" name="Freeform 19">
                <a:extLst>
                  <a:ext uri="{FF2B5EF4-FFF2-40B4-BE49-F238E27FC236}">
                    <a16:creationId xmlns:a16="http://schemas.microsoft.com/office/drawing/2014/main" id="{8791C45E-26C1-4636-8841-8F2820EF763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2" name="Freeform 20">
                <a:extLst>
                  <a:ext uri="{FF2B5EF4-FFF2-40B4-BE49-F238E27FC236}">
                    <a16:creationId xmlns:a16="http://schemas.microsoft.com/office/drawing/2014/main" id="{2901DC2D-8AFB-4F43-BF8E-DE6F7DBC085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4" name="Gruppieren 1083">
              <a:extLst>
                <a:ext uri="{FF2B5EF4-FFF2-40B4-BE49-F238E27FC236}">
                  <a16:creationId xmlns:a16="http://schemas.microsoft.com/office/drawing/2014/main" id="{54D63C88-C946-45A1-AD69-0A03CB010B9B}"/>
                </a:ext>
              </a:extLst>
            </p:cNvPr>
            <p:cNvGrpSpPr>
              <a:grpSpLocks noChangeAspect="1"/>
            </p:cNvGrpSpPr>
            <p:nvPr userDrawn="1"/>
          </p:nvGrpSpPr>
          <p:grpSpPr>
            <a:xfrm>
              <a:off x="1849115" y="3572872"/>
              <a:ext cx="432000" cy="432000"/>
              <a:chOff x="467544" y="2409856"/>
              <a:chExt cx="401638" cy="401635"/>
            </a:xfrm>
          </p:grpSpPr>
          <p:sp>
            <p:nvSpPr>
              <p:cNvPr id="1475" name="Freeform 13">
                <a:extLst>
                  <a:ext uri="{FF2B5EF4-FFF2-40B4-BE49-F238E27FC236}">
                    <a16:creationId xmlns:a16="http://schemas.microsoft.com/office/drawing/2014/main" id="{3F8C3E13-9142-4033-8050-B3AF7A2085F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6" name="Freeform 18">
                <a:extLst>
                  <a:ext uri="{FF2B5EF4-FFF2-40B4-BE49-F238E27FC236}">
                    <a16:creationId xmlns:a16="http://schemas.microsoft.com/office/drawing/2014/main" id="{4163EEFC-AAB5-4A41-AEE0-D3668C10F69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7" name="Freeform 19">
                <a:extLst>
                  <a:ext uri="{FF2B5EF4-FFF2-40B4-BE49-F238E27FC236}">
                    <a16:creationId xmlns:a16="http://schemas.microsoft.com/office/drawing/2014/main" id="{D13F38FB-F69B-4315-9CE9-558845FA59C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8" name="Freeform 20">
                <a:extLst>
                  <a:ext uri="{FF2B5EF4-FFF2-40B4-BE49-F238E27FC236}">
                    <a16:creationId xmlns:a16="http://schemas.microsoft.com/office/drawing/2014/main" id="{2A000D12-C588-4ED2-9774-A9A29E02CFC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5" name="Gruppieren 1084">
              <a:extLst>
                <a:ext uri="{FF2B5EF4-FFF2-40B4-BE49-F238E27FC236}">
                  <a16:creationId xmlns:a16="http://schemas.microsoft.com/office/drawing/2014/main" id="{D913937E-8756-4DAD-83EA-279C1C3C2183}"/>
                </a:ext>
              </a:extLst>
            </p:cNvPr>
            <p:cNvGrpSpPr>
              <a:grpSpLocks noChangeAspect="1"/>
            </p:cNvGrpSpPr>
            <p:nvPr userDrawn="1"/>
          </p:nvGrpSpPr>
          <p:grpSpPr>
            <a:xfrm>
              <a:off x="1273051" y="3572872"/>
              <a:ext cx="432000" cy="432000"/>
              <a:chOff x="467544" y="2409856"/>
              <a:chExt cx="401638" cy="401635"/>
            </a:xfrm>
          </p:grpSpPr>
          <p:sp>
            <p:nvSpPr>
              <p:cNvPr id="1471" name="Freeform 13">
                <a:extLst>
                  <a:ext uri="{FF2B5EF4-FFF2-40B4-BE49-F238E27FC236}">
                    <a16:creationId xmlns:a16="http://schemas.microsoft.com/office/drawing/2014/main" id="{42F86452-F11D-4F64-AAEC-B3CFD1EAE15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2" name="Freeform 18">
                <a:extLst>
                  <a:ext uri="{FF2B5EF4-FFF2-40B4-BE49-F238E27FC236}">
                    <a16:creationId xmlns:a16="http://schemas.microsoft.com/office/drawing/2014/main" id="{CF853989-AC53-4E4B-8942-E069348D950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3" name="Freeform 19">
                <a:extLst>
                  <a:ext uri="{FF2B5EF4-FFF2-40B4-BE49-F238E27FC236}">
                    <a16:creationId xmlns:a16="http://schemas.microsoft.com/office/drawing/2014/main" id="{1D5ED824-577E-414D-9779-CD21DDF7C18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4" name="Freeform 20">
                <a:extLst>
                  <a:ext uri="{FF2B5EF4-FFF2-40B4-BE49-F238E27FC236}">
                    <a16:creationId xmlns:a16="http://schemas.microsoft.com/office/drawing/2014/main" id="{59815656-70E1-4847-B475-B395329A868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6" name="Gruppieren 1085">
              <a:extLst>
                <a:ext uri="{FF2B5EF4-FFF2-40B4-BE49-F238E27FC236}">
                  <a16:creationId xmlns:a16="http://schemas.microsoft.com/office/drawing/2014/main" id="{A5950659-5D70-4D55-9C63-D575188145C1}"/>
                </a:ext>
              </a:extLst>
            </p:cNvPr>
            <p:cNvGrpSpPr>
              <a:grpSpLocks noChangeAspect="1"/>
            </p:cNvGrpSpPr>
            <p:nvPr userDrawn="1"/>
          </p:nvGrpSpPr>
          <p:grpSpPr>
            <a:xfrm>
              <a:off x="696987" y="3572872"/>
              <a:ext cx="432000" cy="432000"/>
              <a:chOff x="467544" y="2409856"/>
              <a:chExt cx="401638" cy="401635"/>
            </a:xfrm>
          </p:grpSpPr>
          <p:sp>
            <p:nvSpPr>
              <p:cNvPr id="1467" name="Freeform 13">
                <a:extLst>
                  <a:ext uri="{FF2B5EF4-FFF2-40B4-BE49-F238E27FC236}">
                    <a16:creationId xmlns:a16="http://schemas.microsoft.com/office/drawing/2014/main" id="{02ECE77E-7046-4028-BD57-B6E7EB3D762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8" name="Freeform 18">
                <a:extLst>
                  <a:ext uri="{FF2B5EF4-FFF2-40B4-BE49-F238E27FC236}">
                    <a16:creationId xmlns:a16="http://schemas.microsoft.com/office/drawing/2014/main" id="{8D96853D-6BEC-4DD2-A136-9B721711A1C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9" name="Freeform 19">
                <a:extLst>
                  <a:ext uri="{FF2B5EF4-FFF2-40B4-BE49-F238E27FC236}">
                    <a16:creationId xmlns:a16="http://schemas.microsoft.com/office/drawing/2014/main" id="{67F0035E-DAEA-42E8-BA30-C4283D0BE02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0" name="Freeform 20">
                <a:extLst>
                  <a:ext uri="{FF2B5EF4-FFF2-40B4-BE49-F238E27FC236}">
                    <a16:creationId xmlns:a16="http://schemas.microsoft.com/office/drawing/2014/main" id="{DF17319C-BB19-4874-8CB0-061AB1AD5B0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7" name="Gruppieren 1086">
              <a:extLst>
                <a:ext uri="{FF2B5EF4-FFF2-40B4-BE49-F238E27FC236}">
                  <a16:creationId xmlns:a16="http://schemas.microsoft.com/office/drawing/2014/main" id="{9055D31B-182C-4108-8E55-8EA2D307A3FE}"/>
                </a:ext>
              </a:extLst>
            </p:cNvPr>
            <p:cNvGrpSpPr>
              <a:grpSpLocks noChangeAspect="1"/>
            </p:cNvGrpSpPr>
            <p:nvPr userDrawn="1"/>
          </p:nvGrpSpPr>
          <p:grpSpPr>
            <a:xfrm>
              <a:off x="5881563" y="4148984"/>
              <a:ext cx="432000" cy="432000"/>
              <a:chOff x="467544" y="2409856"/>
              <a:chExt cx="401638" cy="401635"/>
            </a:xfrm>
          </p:grpSpPr>
          <p:sp>
            <p:nvSpPr>
              <p:cNvPr id="1463" name="Freeform 13">
                <a:extLst>
                  <a:ext uri="{FF2B5EF4-FFF2-40B4-BE49-F238E27FC236}">
                    <a16:creationId xmlns:a16="http://schemas.microsoft.com/office/drawing/2014/main" id="{B8887B7E-0EDD-48E3-BAB4-1614FA17463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4" name="Freeform 18">
                <a:extLst>
                  <a:ext uri="{FF2B5EF4-FFF2-40B4-BE49-F238E27FC236}">
                    <a16:creationId xmlns:a16="http://schemas.microsoft.com/office/drawing/2014/main" id="{6FD0158C-4231-4692-9DB3-FA7D37110B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5" name="Freeform 19">
                <a:extLst>
                  <a:ext uri="{FF2B5EF4-FFF2-40B4-BE49-F238E27FC236}">
                    <a16:creationId xmlns:a16="http://schemas.microsoft.com/office/drawing/2014/main" id="{FE05524A-C32E-4AE1-ADA7-E1CC230FE87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6" name="Freeform 20">
                <a:extLst>
                  <a:ext uri="{FF2B5EF4-FFF2-40B4-BE49-F238E27FC236}">
                    <a16:creationId xmlns:a16="http://schemas.microsoft.com/office/drawing/2014/main" id="{82DD8F77-FD18-4C79-84B6-3A1B5D1F75A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8" name="Gruppieren 1087">
              <a:extLst>
                <a:ext uri="{FF2B5EF4-FFF2-40B4-BE49-F238E27FC236}">
                  <a16:creationId xmlns:a16="http://schemas.microsoft.com/office/drawing/2014/main" id="{4678B0DF-1EA8-44D4-A3AC-D04E8CDAD5D7}"/>
                </a:ext>
              </a:extLst>
            </p:cNvPr>
            <p:cNvGrpSpPr>
              <a:grpSpLocks noChangeAspect="1"/>
            </p:cNvGrpSpPr>
            <p:nvPr userDrawn="1"/>
          </p:nvGrpSpPr>
          <p:grpSpPr>
            <a:xfrm>
              <a:off x="6457675" y="4148984"/>
              <a:ext cx="432000" cy="432000"/>
              <a:chOff x="467544" y="2409856"/>
              <a:chExt cx="401638" cy="401635"/>
            </a:xfrm>
          </p:grpSpPr>
          <p:sp>
            <p:nvSpPr>
              <p:cNvPr id="1459" name="Freeform 13">
                <a:extLst>
                  <a:ext uri="{FF2B5EF4-FFF2-40B4-BE49-F238E27FC236}">
                    <a16:creationId xmlns:a16="http://schemas.microsoft.com/office/drawing/2014/main" id="{3591C7A0-1B98-49FD-84E1-67FF38D8D6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0" name="Freeform 18">
                <a:extLst>
                  <a:ext uri="{FF2B5EF4-FFF2-40B4-BE49-F238E27FC236}">
                    <a16:creationId xmlns:a16="http://schemas.microsoft.com/office/drawing/2014/main" id="{36FA81F7-3F15-4F55-A287-201DAA56DEA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1" name="Freeform 19">
                <a:extLst>
                  <a:ext uri="{FF2B5EF4-FFF2-40B4-BE49-F238E27FC236}">
                    <a16:creationId xmlns:a16="http://schemas.microsoft.com/office/drawing/2014/main" id="{939520D7-3D99-45AC-9A23-32F85CF4F5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2" name="Freeform 20">
                <a:extLst>
                  <a:ext uri="{FF2B5EF4-FFF2-40B4-BE49-F238E27FC236}">
                    <a16:creationId xmlns:a16="http://schemas.microsoft.com/office/drawing/2014/main" id="{CFF0D856-7EA9-4C3E-A0B6-49B0BD97052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9" name="Gruppieren 1088">
              <a:extLst>
                <a:ext uri="{FF2B5EF4-FFF2-40B4-BE49-F238E27FC236}">
                  <a16:creationId xmlns:a16="http://schemas.microsoft.com/office/drawing/2014/main" id="{D32E2197-A5F3-44E4-B5E6-B58104467FCD}"/>
                </a:ext>
              </a:extLst>
            </p:cNvPr>
            <p:cNvGrpSpPr>
              <a:grpSpLocks noChangeAspect="1"/>
            </p:cNvGrpSpPr>
            <p:nvPr userDrawn="1"/>
          </p:nvGrpSpPr>
          <p:grpSpPr>
            <a:xfrm>
              <a:off x="7033739" y="4148984"/>
              <a:ext cx="432000" cy="432000"/>
              <a:chOff x="467544" y="2409856"/>
              <a:chExt cx="401638" cy="401635"/>
            </a:xfrm>
          </p:grpSpPr>
          <p:sp>
            <p:nvSpPr>
              <p:cNvPr id="1455" name="Freeform 13">
                <a:extLst>
                  <a:ext uri="{FF2B5EF4-FFF2-40B4-BE49-F238E27FC236}">
                    <a16:creationId xmlns:a16="http://schemas.microsoft.com/office/drawing/2014/main" id="{DFE93877-EF98-4F2F-A015-E98BC48BFDD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6" name="Freeform 18">
                <a:extLst>
                  <a:ext uri="{FF2B5EF4-FFF2-40B4-BE49-F238E27FC236}">
                    <a16:creationId xmlns:a16="http://schemas.microsoft.com/office/drawing/2014/main" id="{BE629C1F-3D59-4BE0-B7C7-7FA8C5BFF3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7" name="Freeform 19">
                <a:extLst>
                  <a:ext uri="{FF2B5EF4-FFF2-40B4-BE49-F238E27FC236}">
                    <a16:creationId xmlns:a16="http://schemas.microsoft.com/office/drawing/2014/main" id="{FC6E1C0A-EFB0-4C58-BE98-8F6FA14F640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8" name="Freeform 20">
                <a:extLst>
                  <a:ext uri="{FF2B5EF4-FFF2-40B4-BE49-F238E27FC236}">
                    <a16:creationId xmlns:a16="http://schemas.microsoft.com/office/drawing/2014/main" id="{694D7F60-FF30-4445-8F85-50B9F4377A2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0" name="Gruppieren 1089">
              <a:extLst>
                <a:ext uri="{FF2B5EF4-FFF2-40B4-BE49-F238E27FC236}">
                  <a16:creationId xmlns:a16="http://schemas.microsoft.com/office/drawing/2014/main" id="{C4637C35-D8E6-4D9B-9E50-D1FD29E84763}"/>
                </a:ext>
              </a:extLst>
            </p:cNvPr>
            <p:cNvGrpSpPr>
              <a:grpSpLocks noChangeAspect="1"/>
            </p:cNvGrpSpPr>
            <p:nvPr userDrawn="1"/>
          </p:nvGrpSpPr>
          <p:grpSpPr>
            <a:xfrm>
              <a:off x="7609803" y="4148984"/>
              <a:ext cx="432000" cy="432000"/>
              <a:chOff x="467544" y="2409856"/>
              <a:chExt cx="401638" cy="401635"/>
            </a:xfrm>
          </p:grpSpPr>
          <p:sp>
            <p:nvSpPr>
              <p:cNvPr id="1451" name="Freeform 13">
                <a:extLst>
                  <a:ext uri="{FF2B5EF4-FFF2-40B4-BE49-F238E27FC236}">
                    <a16:creationId xmlns:a16="http://schemas.microsoft.com/office/drawing/2014/main" id="{DD256664-7845-4EB8-9289-D2DA557C442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2" name="Freeform 18">
                <a:extLst>
                  <a:ext uri="{FF2B5EF4-FFF2-40B4-BE49-F238E27FC236}">
                    <a16:creationId xmlns:a16="http://schemas.microsoft.com/office/drawing/2014/main" id="{6A7FF896-8B98-407E-AB19-B5842852E5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3" name="Freeform 19">
                <a:extLst>
                  <a:ext uri="{FF2B5EF4-FFF2-40B4-BE49-F238E27FC236}">
                    <a16:creationId xmlns:a16="http://schemas.microsoft.com/office/drawing/2014/main" id="{22614DCF-37C8-48ED-A3A9-85465CA8AA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4" name="Freeform 20">
                <a:extLst>
                  <a:ext uri="{FF2B5EF4-FFF2-40B4-BE49-F238E27FC236}">
                    <a16:creationId xmlns:a16="http://schemas.microsoft.com/office/drawing/2014/main" id="{309A8365-175F-4D6D-9216-C2D4770BE9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1" name="Gruppieren 1090">
              <a:extLst>
                <a:ext uri="{FF2B5EF4-FFF2-40B4-BE49-F238E27FC236}">
                  <a16:creationId xmlns:a16="http://schemas.microsoft.com/office/drawing/2014/main" id="{3B98583B-C306-45E5-8B5C-B6F2A00F07D3}"/>
                </a:ext>
              </a:extLst>
            </p:cNvPr>
            <p:cNvGrpSpPr>
              <a:grpSpLocks noChangeAspect="1"/>
            </p:cNvGrpSpPr>
            <p:nvPr userDrawn="1"/>
          </p:nvGrpSpPr>
          <p:grpSpPr>
            <a:xfrm>
              <a:off x="8185867" y="4148984"/>
              <a:ext cx="432000" cy="432000"/>
              <a:chOff x="467544" y="2409856"/>
              <a:chExt cx="401638" cy="401635"/>
            </a:xfrm>
          </p:grpSpPr>
          <p:sp>
            <p:nvSpPr>
              <p:cNvPr id="1447" name="Freeform 13">
                <a:extLst>
                  <a:ext uri="{FF2B5EF4-FFF2-40B4-BE49-F238E27FC236}">
                    <a16:creationId xmlns:a16="http://schemas.microsoft.com/office/drawing/2014/main" id="{6D33FCCA-4A3C-43A2-A9FD-99DF21725D6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8" name="Freeform 18">
                <a:extLst>
                  <a:ext uri="{FF2B5EF4-FFF2-40B4-BE49-F238E27FC236}">
                    <a16:creationId xmlns:a16="http://schemas.microsoft.com/office/drawing/2014/main" id="{EBC5F58A-8515-41EF-ABEF-09C39E65FD3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9" name="Freeform 19">
                <a:extLst>
                  <a:ext uri="{FF2B5EF4-FFF2-40B4-BE49-F238E27FC236}">
                    <a16:creationId xmlns:a16="http://schemas.microsoft.com/office/drawing/2014/main" id="{3270A2D8-9D56-4C59-A7BB-5A42F7CDA3A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0" name="Freeform 20">
                <a:extLst>
                  <a:ext uri="{FF2B5EF4-FFF2-40B4-BE49-F238E27FC236}">
                    <a16:creationId xmlns:a16="http://schemas.microsoft.com/office/drawing/2014/main" id="{F4CBD178-0D6B-4D2F-B58F-8C2F14BED3E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2" name="Gruppieren 1091">
              <a:extLst>
                <a:ext uri="{FF2B5EF4-FFF2-40B4-BE49-F238E27FC236}">
                  <a16:creationId xmlns:a16="http://schemas.microsoft.com/office/drawing/2014/main" id="{12B0E80E-FE22-4FEF-80A9-70A254E1348D}"/>
                </a:ext>
              </a:extLst>
            </p:cNvPr>
            <p:cNvGrpSpPr>
              <a:grpSpLocks noChangeAspect="1"/>
            </p:cNvGrpSpPr>
            <p:nvPr userDrawn="1"/>
          </p:nvGrpSpPr>
          <p:grpSpPr>
            <a:xfrm>
              <a:off x="8761931" y="4148984"/>
              <a:ext cx="432000" cy="432000"/>
              <a:chOff x="467544" y="2409856"/>
              <a:chExt cx="401638" cy="401635"/>
            </a:xfrm>
          </p:grpSpPr>
          <p:sp>
            <p:nvSpPr>
              <p:cNvPr id="1443" name="Freeform 13">
                <a:extLst>
                  <a:ext uri="{FF2B5EF4-FFF2-40B4-BE49-F238E27FC236}">
                    <a16:creationId xmlns:a16="http://schemas.microsoft.com/office/drawing/2014/main" id="{863D21B9-A3DE-4FB8-9DB8-665B653A94F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4" name="Freeform 18">
                <a:extLst>
                  <a:ext uri="{FF2B5EF4-FFF2-40B4-BE49-F238E27FC236}">
                    <a16:creationId xmlns:a16="http://schemas.microsoft.com/office/drawing/2014/main" id="{13A2FDB3-E4B1-4137-9B4F-F7BB347DCE0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5" name="Freeform 19">
                <a:extLst>
                  <a:ext uri="{FF2B5EF4-FFF2-40B4-BE49-F238E27FC236}">
                    <a16:creationId xmlns:a16="http://schemas.microsoft.com/office/drawing/2014/main" id="{EBED8994-6AE8-4089-803E-AD20613F9A2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6" name="Freeform 20">
                <a:extLst>
                  <a:ext uri="{FF2B5EF4-FFF2-40B4-BE49-F238E27FC236}">
                    <a16:creationId xmlns:a16="http://schemas.microsoft.com/office/drawing/2014/main" id="{D64404A0-01D9-4715-AA32-6D75D208ED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3" name="Gruppieren 1092">
              <a:extLst>
                <a:ext uri="{FF2B5EF4-FFF2-40B4-BE49-F238E27FC236}">
                  <a16:creationId xmlns:a16="http://schemas.microsoft.com/office/drawing/2014/main" id="{4459D359-9C1F-47B5-989E-2723551E8D92}"/>
                </a:ext>
              </a:extLst>
            </p:cNvPr>
            <p:cNvGrpSpPr>
              <a:grpSpLocks noChangeAspect="1"/>
            </p:cNvGrpSpPr>
            <p:nvPr userDrawn="1"/>
          </p:nvGrpSpPr>
          <p:grpSpPr>
            <a:xfrm>
              <a:off x="9337995" y="4148984"/>
              <a:ext cx="432000" cy="432000"/>
              <a:chOff x="467544" y="2409856"/>
              <a:chExt cx="401638" cy="401635"/>
            </a:xfrm>
          </p:grpSpPr>
          <p:sp>
            <p:nvSpPr>
              <p:cNvPr id="1439" name="Freeform 13">
                <a:extLst>
                  <a:ext uri="{FF2B5EF4-FFF2-40B4-BE49-F238E27FC236}">
                    <a16:creationId xmlns:a16="http://schemas.microsoft.com/office/drawing/2014/main" id="{8267A4C8-FA9E-4F50-BFA2-70E9E0D27F7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0" name="Freeform 18">
                <a:extLst>
                  <a:ext uri="{FF2B5EF4-FFF2-40B4-BE49-F238E27FC236}">
                    <a16:creationId xmlns:a16="http://schemas.microsoft.com/office/drawing/2014/main" id="{099C48A4-E270-4EF4-B84D-5C9323855CC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1" name="Freeform 19">
                <a:extLst>
                  <a:ext uri="{FF2B5EF4-FFF2-40B4-BE49-F238E27FC236}">
                    <a16:creationId xmlns:a16="http://schemas.microsoft.com/office/drawing/2014/main" id="{94CE043E-5675-401F-947A-53089612D18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2" name="Freeform 20">
                <a:extLst>
                  <a:ext uri="{FF2B5EF4-FFF2-40B4-BE49-F238E27FC236}">
                    <a16:creationId xmlns:a16="http://schemas.microsoft.com/office/drawing/2014/main" id="{F3A3BECA-7D80-409A-B3C0-7FFD465AA95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4" name="Gruppieren 1093">
              <a:extLst>
                <a:ext uri="{FF2B5EF4-FFF2-40B4-BE49-F238E27FC236}">
                  <a16:creationId xmlns:a16="http://schemas.microsoft.com/office/drawing/2014/main" id="{8994494E-875A-41C1-8F6A-F7D15B39A693}"/>
                </a:ext>
              </a:extLst>
            </p:cNvPr>
            <p:cNvGrpSpPr>
              <a:grpSpLocks noChangeAspect="1"/>
            </p:cNvGrpSpPr>
            <p:nvPr userDrawn="1"/>
          </p:nvGrpSpPr>
          <p:grpSpPr>
            <a:xfrm>
              <a:off x="9914059" y="4148984"/>
              <a:ext cx="432000" cy="432000"/>
              <a:chOff x="467544" y="2409856"/>
              <a:chExt cx="401638" cy="401635"/>
            </a:xfrm>
          </p:grpSpPr>
          <p:sp>
            <p:nvSpPr>
              <p:cNvPr id="1435" name="Freeform 13">
                <a:extLst>
                  <a:ext uri="{FF2B5EF4-FFF2-40B4-BE49-F238E27FC236}">
                    <a16:creationId xmlns:a16="http://schemas.microsoft.com/office/drawing/2014/main" id="{90FCE72E-FC2B-4493-BECA-D63C69FEA40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6" name="Freeform 18">
                <a:extLst>
                  <a:ext uri="{FF2B5EF4-FFF2-40B4-BE49-F238E27FC236}">
                    <a16:creationId xmlns:a16="http://schemas.microsoft.com/office/drawing/2014/main" id="{B58F2B68-B5A1-4978-99F0-3024AA7566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7" name="Freeform 19">
                <a:extLst>
                  <a:ext uri="{FF2B5EF4-FFF2-40B4-BE49-F238E27FC236}">
                    <a16:creationId xmlns:a16="http://schemas.microsoft.com/office/drawing/2014/main" id="{3B720AA7-FAF2-458D-AD91-13C54B15B56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8" name="Freeform 20">
                <a:extLst>
                  <a:ext uri="{FF2B5EF4-FFF2-40B4-BE49-F238E27FC236}">
                    <a16:creationId xmlns:a16="http://schemas.microsoft.com/office/drawing/2014/main" id="{4E1DB6DD-F44A-4319-ABC8-D610DB946E7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5" name="Gruppieren 1094">
              <a:extLst>
                <a:ext uri="{FF2B5EF4-FFF2-40B4-BE49-F238E27FC236}">
                  <a16:creationId xmlns:a16="http://schemas.microsoft.com/office/drawing/2014/main" id="{28FB1225-456D-4895-8287-5CF8DB99FF4A}"/>
                </a:ext>
              </a:extLst>
            </p:cNvPr>
            <p:cNvGrpSpPr>
              <a:grpSpLocks noChangeAspect="1"/>
            </p:cNvGrpSpPr>
            <p:nvPr userDrawn="1"/>
          </p:nvGrpSpPr>
          <p:grpSpPr>
            <a:xfrm>
              <a:off x="10490123" y="4148984"/>
              <a:ext cx="432000" cy="432000"/>
              <a:chOff x="467544" y="2409856"/>
              <a:chExt cx="401638" cy="401635"/>
            </a:xfrm>
          </p:grpSpPr>
          <p:sp>
            <p:nvSpPr>
              <p:cNvPr id="1431" name="Freeform 13">
                <a:extLst>
                  <a:ext uri="{FF2B5EF4-FFF2-40B4-BE49-F238E27FC236}">
                    <a16:creationId xmlns:a16="http://schemas.microsoft.com/office/drawing/2014/main" id="{0CAE97DB-6595-449C-B6A5-CB046EB3BCB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2" name="Freeform 18">
                <a:extLst>
                  <a:ext uri="{FF2B5EF4-FFF2-40B4-BE49-F238E27FC236}">
                    <a16:creationId xmlns:a16="http://schemas.microsoft.com/office/drawing/2014/main" id="{1C2277C0-0090-4695-BBC3-01BEC8DBD1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3" name="Freeform 19">
                <a:extLst>
                  <a:ext uri="{FF2B5EF4-FFF2-40B4-BE49-F238E27FC236}">
                    <a16:creationId xmlns:a16="http://schemas.microsoft.com/office/drawing/2014/main" id="{90EA6DD6-C9B0-4A01-AB01-BCD20AFF904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4" name="Freeform 20">
                <a:extLst>
                  <a:ext uri="{FF2B5EF4-FFF2-40B4-BE49-F238E27FC236}">
                    <a16:creationId xmlns:a16="http://schemas.microsoft.com/office/drawing/2014/main" id="{B58CFCE5-CAC5-4B5C-8A5E-44EFEC84BD6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6" name="Gruppieren 1095">
              <a:extLst>
                <a:ext uri="{FF2B5EF4-FFF2-40B4-BE49-F238E27FC236}">
                  <a16:creationId xmlns:a16="http://schemas.microsoft.com/office/drawing/2014/main" id="{41E8DF4D-2B60-48A1-9084-440472D82EC8}"/>
                </a:ext>
              </a:extLst>
            </p:cNvPr>
            <p:cNvGrpSpPr>
              <a:grpSpLocks noChangeAspect="1"/>
            </p:cNvGrpSpPr>
            <p:nvPr userDrawn="1"/>
          </p:nvGrpSpPr>
          <p:grpSpPr>
            <a:xfrm>
              <a:off x="11066187" y="4148984"/>
              <a:ext cx="432000" cy="432000"/>
              <a:chOff x="467544" y="2409856"/>
              <a:chExt cx="401638" cy="401635"/>
            </a:xfrm>
          </p:grpSpPr>
          <p:sp>
            <p:nvSpPr>
              <p:cNvPr id="1427" name="Freeform 13">
                <a:extLst>
                  <a:ext uri="{FF2B5EF4-FFF2-40B4-BE49-F238E27FC236}">
                    <a16:creationId xmlns:a16="http://schemas.microsoft.com/office/drawing/2014/main" id="{A0F683DA-0A3D-4629-827F-A80EAFE1088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8" name="Freeform 18">
                <a:extLst>
                  <a:ext uri="{FF2B5EF4-FFF2-40B4-BE49-F238E27FC236}">
                    <a16:creationId xmlns:a16="http://schemas.microsoft.com/office/drawing/2014/main" id="{D95A1D81-0C30-4C95-92E6-F0C32FE315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9" name="Freeform 19">
                <a:extLst>
                  <a:ext uri="{FF2B5EF4-FFF2-40B4-BE49-F238E27FC236}">
                    <a16:creationId xmlns:a16="http://schemas.microsoft.com/office/drawing/2014/main" id="{CA791D7A-6738-493C-B324-C6EDA2C308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0" name="Freeform 20">
                <a:extLst>
                  <a:ext uri="{FF2B5EF4-FFF2-40B4-BE49-F238E27FC236}">
                    <a16:creationId xmlns:a16="http://schemas.microsoft.com/office/drawing/2014/main" id="{C33D5D73-D1E6-4F84-8788-92FBA797CBA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7" name="Gruppieren 1096">
              <a:extLst>
                <a:ext uri="{FF2B5EF4-FFF2-40B4-BE49-F238E27FC236}">
                  <a16:creationId xmlns:a16="http://schemas.microsoft.com/office/drawing/2014/main" id="{92796805-907D-48EE-B94D-68BA8E26949E}"/>
                </a:ext>
              </a:extLst>
            </p:cNvPr>
            <p:cNvGrpSpPr>
              <a:grpSpLocks noChangeAspect="1"/>
            </p:cNvGrpSpPr>
            <p:nvPr userDrawn="1"/>
          </p:nvGrpSpPr>
          <p:grpSpPr>
            <a:xfrm>
              <a:off x="5305499" y="4148984"/>
              <a:ext cx="432000" cy="432000"/>
              <a:chOff x="467544" y="2409856"/>
              <a:chExt cx="401638" cy="401635"/>
            </a:xfrm>
          </p:grpSpPr>
          <p:sp>
            <p:nvSpPr>
              <p:cNvPr id="1423" name="Freeform 13">
                <a:extLst>
                  <a:ext uri="{FF2B5EF4-FFF2-40B4-BE49-F238E27FC236}">
                    <a16:creationId xmlns:a16="http://schemas.microsoft.com/office/drawing/2014/main" id="{FE6DA883-D868-4B27-9036-AD098B118F5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4" name="Freeform 18">
                <a:extLst>
                  <a:ext uri="{FF2B5EF4-FFF2-40B4-BE49-F238E27FC236}">
                    <a16:creationId xmlns:a16="http://schemas.microsoft.com/office/drawing/2014/main" id="{9C2E2552-3BC6-4E2F-A584-4396D9049E2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5" name="Freeform 19">
                <a:extLst>
                  <a:ext uri="{FF2B5EF4-FFF2-40B4-BE49-F238E27FC236}">
                    <a16:creationId xmlns:a16="http://schemas.microsoft.com/office/drawing/2014/main" id="{CE0E6A58-8792-4A91-A97E-96BC955C91B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6" name="Freeform 20">
                <a:extLst>
                  <a:ext uri="{FF2B5EF4-FFF2-40B4-BE49-F238E27FC236}">
                    <a16:creationId xmlns:a16="http://schemas.microsoft.com/office/drawing/2014/main" id="{637DCAF1-F549-4F8B-B484-B63896E1B57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8" name="Gruppieren 1097">
              <a:extLst>
                <a:ext uri="{FF2B5EF4-FFF2-40B4-BE49-F238E27FC236}">
                  <a16:creationId xmlns:a16="http://schemas.microsoft.com/office/drawing/2014/main" id="{108C7F76-0920-4B00-9038-AF1CEB02D23B}"/>
                </a:ext>
              </a:extLst>
            </p:cNvPr>
            <p:cNvGrpSpPr>
              <a:grpSpLocks noChangeAspect="1"/>
            </p:cNvGrpSpPr>
            <p:nvPr userDrawn="1"/>
          </p:nvGrpSpPr>
          <p:grpSpPr>
            <a:xfrm>
              <a:off x="4729435" y="4148984"/>
              <a:ext cx="432000" cy="432000"/>
              <a:chOff x="467544" y="2409856"/>
              <a:chExt cx="401638" cy="401635"/>
            </a:xfrm>
          </p:grpSpPr>
          <p:sp>
            <p:nvSpPr>
              <p:cNvPr id="1419" name="Freeform 13">
                <a:extLst>
                  <a:ext uri="{FF2B5EF4-FFF2-40B4-BE49-F238E27FC236}">
                    <a16:creationId xmlns:a16="http://schemas.microsoft.com/office/drawing/2014/main" id="{78570C7C-34CE-44E3-8569-4907FC0C5EE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0" name="Freeform 18">
                <a:extLst>
                  <a:ext uri="{FF2B5EF4-FFF2-40B4-BE49-F238E27FC236}">
                    <a16:creationId xmlns:a16="http://schemas.microsoft.com/office/drawing/2014/main" id="{C8F4FD7C-2820-4739-95E0-09AD57867FC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1" name="Freeform 19">
                <a:extLst>
                  <a:ext uri="{FF2B5EF4-FFF2-40B4-BE49-F238E27FC236}">
                    <a16:creationId xmlns:a16="http://schemas.microsoft.com/office/drawing/2014/main" id="{26ABB1B7-E45A-48CF-81A8-B2FBF238DC4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2" name="Freeform 20">
                <a:extLst>
                  <a:ext uri="{FF2B5EF4-FFF2-40B4-BE49-F238E27FC236}">
                    <a16:creationId xmlns:a16="http://schemas.microsoft.com/office/drawing/2014/main" id="{7445B4C2-6004-476D-957B-3BE36E0EA38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9" name="Gruppieren 1098">
              <a:extLst>
                <a:ext uri="{FF2B5EF4-FFF2-40B4-BE49-F238E27FC236}">
                  <a16:creationId xmlns:a16="http://schemas.microsoft.com/office/drawing/2014/main" id="{18F6CE36-0345-4407-99C1-8BCD9666C17D}"/>
                </a:ext>
              </a:extLst>
            </p:cNvPr>
            <p:cNvGrpSpPr>
              <a:grpSpLocks noChangeAspect="1"/>
            </p:cNvGrpSpPr>
            <p:nvPr userDrawn="1"/>
          </p:nvGrpSpPr>
          <p:grpSpPr>
            <a:xfrm>
              <a:off x="4153371" y="4148984"/>
              <a:ext cx="432000" cy="432000"/>
              <a:chOff x="467544" y="2409856"/>
              <a:chExt cx="401638" cy="401635"/>
            </a:xfrm>
          </p:grpSpPr>
          <p:sp>
            <p:nvSpPr>
              <p:cNvPr id="1415" name="Freeform 13">
                <a:extLst>
                  <a:ext uri="{FF2B5EF4-FFF2-40B4-BE49-F238E27FC236}">
                    <a16:creationId xmlns:a16="http://schemas.microsoft.com/office/drawing/2014/main" id="{D4288684-B87B-484E-871C-0113D67C0AA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6" name="Freeform 18">
                <a:extLst>
                  <a:ext uri="{FF2B5EF4-FFF2-40B4-BE49-F238E27FC236}">
                    <a16:creationId xmlns:a16="http://schemas.microsoft.com/office/drawing/2014/main" id="{79AD8CAC-6B91-47CF-819C-FA5E1B7F132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7" name="Freeform 19">
                <a:extLst>
                  <a:ext uri="{FF2B5EF4-FFF2-40B4-BE49-F238E27FC236}">
                    <a16:creationId xmlns:a16="http://schemas.microsoft.com/office/drawing/2014/main" id="{29E40AEB-E349-444E-A27F-1870321CC8E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8" name="Freeform 20">
                <a:extLst>
                  <a:ext uri="{FF2B5EF4-FFF2-40B4-BE49-F238E27FC236}">
                    <a16:creationId xmlns:a16="http://schemas.microsoft.com/office/drawing/2014/main" id="{5D5025C2-4D1A-49AF-A884-1982C662FD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0" name="Gruppieren 1099">
              <a:extLst>
                <a:ext uri="{FF2B5EF4-FFF2-40B4-BE49-F238E27FC236}">
                  <a16:creationId xmlns:a16="http://schemas.microsoft.com/office/drawing/2014/main" id="{A4DE678A-C8E3-4E42-8570-72DAD7983CA3}"/>
                </a:ext>
              </a:extLst>
            </p:cNvPr>
            <p:cNvGrpSpPr>
              <a:grpSpLocks noChangeAspect="1"/>
            </p:cNvGrpSpPr>
            <p:nvPr userDrawn="1"/>
          </p:nvGrpSpPr>
          <p:grpSpPr>
            <a:xfrm>
              <a:off x="3577307" y="4148984"/>
              <a:ext cx="432000" cy="432000"/>
              <a:chOff x="467544" y="2409856"/>
              <a:chExt cx="401638" cy="401635"/>
            </a:xfrm>
          </p:grpSpPr>
          <p:sp>
            <p:nvSpPr>
              <p:cNvPr id="1411" name="Freeform 13">
                <a:extLst>
                  <a:ext uri="{FF2B5EF4-FFF2-40B4-BE49-F238E27FC236}">
                    <a16:creationId xmlns:a16="http://schemas.microsoft.com/office/drawing/2014/main" id="{301F226D-C450-4DF6-9844-E986449816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2" name="Freeform 18">
                <a:extLst>
                  <a:ext uri="{FF2B5EF4-FFF2-40B4-BE49-F238E27FC236}">
                    <a16:creationId xmlns:a16="http://schemas.microsoft.com/office/drawing/2014/main" id="{490A2D28-6381-4639-AF08-C24CB789F1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3" name="Freeform 19">
                <a:extLst>
                  <a:ext uri="{FF2B5EF4-FFF2-40B4-BE49-F238E27FC236}">
                    <a16:creationId xmlns:a16="http://schemas.microsoft.com/office/drawing/2014/main" id="{BC204FB9-72D8-4B1A-A288-684BF76C990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4" name="Freeform 20">
                <a:extLst>
                  <a:ext uri="{FF2B5EF4-FFF2-40B4-BE49-F238E27FC236}">
                    <a16:creationId xmlns:a16="http://schemas.microsoft.com/office/drawing/2014/main" id="{9DA3D38A-5EA6-4194-8CA0-E0001A73292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1" name="Gruppieren 1100">
              <a:extLst>
                <a:ext uri="{FF2B5EF4-FFF2-40B4-BE49-F238E27FC236}">
                  <a16:creationId xmlns:a16="http://schemas.microsoft.com/office/drawing/2014/main" id="{239E306B-B7D1-42D6-BC51-44A80462631F}"/>
                </a:ext>
              </a:extLst>
            </p:cNvPr>
            <p:cNvGrpSpPr>
              <a:grpSpLocks noChangeAspect="1"/>
            </p:cNvGrpSpPr>
            <p:nvPr userDrawn="1"/>
          </p:nvGrpSpPr>
          <p:grpSpPr>
            <a:xfrm>
              <a:off x="3001243" y="4148984"/>
              <a:ext cx="432000" cy="432000"/>
              <a:chOff x="467544" y="2409856"/>
              <a:chExt cx="401638" cy="401635"/>
            </a:xfrm>
          </p:grpSpPr>
          <p:sp>
            <p:nvSpPr>
              <p:cNvPr id="1407" name="Freeform 13">
                <a:extLst>
                  <a:ext uri="{FF2B5EF4-FFF2-40B4-BE49-F238E27FC236}">
                    <a16:creationId xmlns:a16="http://schemas.microsoft.com/office/drawing/2014/main" id="{65051427-48B6-47F3-B996-A892CB68F16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8" name="Freeform 18">
                <a:extLst>
                  <a:ext uri="{FF2B5EF4-FFF2-40B4-BE49-F238E27FC236}">
                    <a16:creationId xmlns:a16="http://schemas.microsoft.com/office/drawing/2014/main" id="{7AAE68BB-67F1-43A8-911A-9E64021DCC6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9" name="Freeform 19">
                <a:extLst>
                  <a:ext uri="{FF2B5EF4-FFF2-40B4-BE49-F238E27FC236}">
                    <a16:creationId xmlns:a16="http://schemas.microsoft.com/office/drawing/2014/main" id="{E8B15ACA-FA03-4721-9872-9AECA5936ED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0" name="Freeform 20">
                <a:extLst>
                  <a:ext uri="{FF2B5EF4-FFF2-40B4-BE49-F238E27FC236}">
                    <a16:creationId xmlns:a16="http://schemas.microsoft.com/office/drawing/2014/main" id="{734F0356-F3FA-4DA2-A4F1-4A84BB2863E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2" name="Gruppieren 1101">
              <a:extLst>
                <a:ext uri="{FF2B5EF4-FFF2-40B4-BE49-F238E27FC236}">
                  <a16:creationId xmlns:a16="http://schemas.microsoft.com/office/drawing/2014/main" id="{EC75F808-92C1-4346-82E6-31B17B2770CB}"/>
                </a:ext>
              </a:extLst>
            </p:cNvPr>
            <p:cNvGrpSpPr>
              <a:grpSpLocks noChangeAspect="1"/>
            </p:cNvGrpSpPr>
            <p:nvPr userDrawn="1"/>
          </p:nvGrpSpPr>
          <p:grpSpPr>
            <a:xfrm>
              <a:off x="2425179" y="4148984"/>
              <a:ext cx="432000" cy="432000"/>
              <a:chOff x="467544" y="2409856"/>
              <a:chExt cx="401638" cy="401635"/>
            </a:xfrm>
          </p:grpSpPr>
          <p:sp>
            <p:nvSpPr>
              <p:cNvPr id="1403" name="Freeform 13">
                <a:extLst>
                  <a:ext uri="{FF2B5EF4-FFF2-40B4-BE49-F238E27FC236}">
                    <a16:creationId xmlns:a16="http://schemas.microsoft.com/office/drawing/2014/main" id="{1BAE8398-4371-4926-A707-FF8F2FA89FF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4" name="Freeform 18">
                <a:extLst>
                  <a:ext uri="{FF2B5EF4-FFF2-40B4-BE49-F238E27FC236}">
                    <a16:creationId xmlns:a16="http://schemas.microsoft.com/office/drawing/2014/main" id="{913F5F31-A2D9-4D01-BE08-FCFA5EFDEAC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5" name="Freeform 19">
                <a:extLst>
                  <a:ext uri="{FF2B5EF4-FFF2-40B4-BE49-F238E27FC236}">
                    <a16:creationId xmlns:a16="http://schemas.microsoft.com/office/drawing/2014/main" id="{D5B6B0F1-3042-4E63-8957-6CF3A5E598E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6" name="Freeform 20">
                <a:extLst>
                  <a:ext uri="{FF2B5EF4-FFF2-40B4-BE49-F238E27FC236}">
                    <a16:creationId xmlns:a16="http://schemas.microsoft.com/office/drawing/2014/main" id="{33A107F9-B3B8-4182-8CED-E5D8DC0EA6E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3" name="Gruppieren 1102">
              <a:extLst>
                <a:ext uri="{FF2B5EF4-FFF2-40B4-BE49-F238E27FC236}">
                  <a16:creationId xmlns:a16="http://schemas.microsoft.com/office/drawing/2014/main" id="{3BB942D0-3A9F-4C04-971A-21016DF16176}"/>
                </a:ext>
              </a:extLst>
            </p:cNvPr>
            <p:cNvGrpSpPr>
              <a:grpSpLocks noChangeAspect="1"/>
            </p:cNvGrpSpPr>
            <p:nvPr userDrawn="1"/>
          </p:nvGrpSpPr>
          <p:grpSpPr>
            <a:xfrm>
              <a:off x="1849115" y="4148984"/>
              <a:ext cx="432000" cy="432000"/>
              <a:chOff x="467544" y="2409856"/>
              <a:chExt cx="401638" cy="401635"/>
            </a:xfrm>
          </p:grpSpPr>
          <p:sp>
            <p:nvSpPr>
              <p:cNvPr id="1399" name="Freeform 13">
                <a:extLst>
                  <a:ext uri="{FF2B5EF4-FFF2-40B4-BE49-F238E27FC236}">
                    <a16:creationId xmlns:a16="http://schemas.microsoft.com/office/drawing/2014/main" id="{998D4BB9-602F-4315-9EA8-CDE9B84B3B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0" name="Freeform 18">
                <a:extLst>
                  <a:ext uri="{FF2B5EF4-FFF2-40B4-BE49-F238E27FC236}">
                    <a16:creationId xmlns:a16="http://schemas.microsoft.com/office/drawing/2014/main" id="{DD472D40-FEE5-42B3-B8AC-3E53A648719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1" name="Freeform 19">
                <a:extLst>
                  <a:ext uri="{FF2B5EF4-FFF2-40B4-BE49-F238E27FC236}">
                    <a16:creationId xmlns:a16="http://schemas.microsoft.com/office/drawing/2014/main" id="{7A32D333-1EE9-4647-81E5-746ADB7386F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2" name="Freeform 20">
                <a:extLst>
                  <a:ext uri="{FF2B5EF4-FFF2-40B4-BE49-F238E27FC236}">
                    <a16:creationId xmlns:a16="http://schemas.microsoft.com/office/drawing/2014/main" id="{DAF80185-8A40-482A-AC6A-DDF9CC2B9D1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4" name="Gruppieren 1103">
              <a:extLst>
                <a:ext uri="{FF2B5EF4-FFF2-40B4-BE49-F238E27FC236}">
                  <a16:creationId xmlns:a16="http://schemas.microsoft.com/office/drawing/2014/main" id="{F72B1C71-E6AE-41ED-B805-D1E1AAD2B889}"/>
                </a:ext>
              </a:extLst>
            </p:cNvPr>
            <p:cNvGrpSpPr>
              <a:grpSpLocks noChangeAspect="1"/>
            </p:cNvGrpSpPr>
            <p:nvPr userDrawn="1"/>
          </p:nvGrpSpPr>
          <p:grpSpPr>
            <a:xfrm>
              <a:off x="1273051" y="4148984"/>
              <a:ext cx="432000" cy="432000"/>
              <a:chOff x="467544" y="2409856"/>
              <a:chExt cx="401638" cy="401635"/>
            </a:xfrm>
          </p:grpSpPr>
          <p:sp>
            <p:nvSpPr>
              <p:cNvPr id="1395" name="Freeform 13">
                <a:extLst>
                  <a:ext uri="{FF2B5EF4-FFF2-40B4-BE49-F238E27FC236}">
                    <a16:creationId xmlns:a16="http://schemas.microsoft.com/office/drawing/2014/main" id="{2F7AF7C4-21AC-4BE4-93EE-D34668DAF56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6" name="Freeform 18">
                <a:extLst>
                  <a:ext uri="{FF2B5EF4-FFF2-40B4-BE49-F238E27FC236}">
                    <a16:creationId xmlns:a16="http://schemas.microsoft.com/office/drawing/2014/main" id="{7A1E8A26-27E0-487B-B0E3-FB3275A4E4C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7" name="Freeform 19">
                <a:extLst>
                  <a:ext uri="{FF2B5EF4-FFF2-40B4-BE49-F238E27FC236}">
                    <a16:creationId xmlns:a16="http://schemas.microsoft.com/office/drawing/2014/main" id="{5D2D3103-F09D-4310-AF1F-354247DAD33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8" name="Freeform 20">
                <a:extLst>
                  <a:ext uri="{FF2B5EF4-FFF2-40B4-BE49-F238E27FC236}">
                    <a16:creationId xmlns:a16="http://schemas.microsoft.com/office/drawing/2014/main" id="{82DF35CC-D1CB-47DF-B8EF-2ACC1ADA6B2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5" name="Gruppieren 1104">
              <a:extLst>
                <a:ext uri="{FF2B5EF4-FFF2-40B4-BE49-F238E27FC236}">
                  <a16:creationId xmlns:a16="http://schemas.microsoft.com/office/drawing/2014/main" id="{8BE4B02E-AC82-40D3-AC28-A1CE3D5436B1}"/>
                </a:ext>
              </a:extLst>
            </p:cNvPr>
            <p:cNvGrpSpPr>
              <a:grpSpLocks noChangeAspect="1"/>
            </p:cNvGrpSpPr>
            <p:nvPr userDrawn="1"/>
          </p:nvGrpSpPr>
          <p:grpSpPr>
            <a:xfrm>
              <a:off x="696987" y="4148984"/>
              <a:ext cx="432000" cy="432000"/>
              <a:chOff x="467544" y="2409856"/>
              <a:chExt cx="401638" cy="401635"/>
            </a:xfrm>
          </p:grpSpPr>
          <p:sp>
            <p:nvSpPr>
              <p:cNvPr id="1391" name="Freeform 13">
                <a:extLst>
                  <a:ext uri="{FF2B5EF4-FFF2-40B4-BE49-F238E27FC236}">
                    <a16:creationId xmlns:a16="http://schemas.microsoft.com/office/drawing/2014/main" id="{7D93EE61-4EE7-41AA-B3C7-5CC33D3D418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2" name="Freeform 18">
                <a:extLst>
                  <a:ext uri="{FF2B5EF4-FFF2-40B4-BE49-F238E27FC236}">
                    <a16:creationId xmlns:a16="http://schemas.microsoft.com/office/drawing/2014/main" id="{6727E5AB-04C1-49C0-9E17-62B2DDAD73F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3" name="Freeform 19">
                <a:extLst>
                  <a:ext uri="{FF2B5EF4-FFF2-40B4-BE49-F238E27FC236}">
                    <a16:creationId xmlns:a16="http://schemas.microsoft.com/office/drawing/2014/main" id="{3E34CC70-5E23-48DA-AB6A-86E29122505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4" name="Freeform 20">
                <a:extLst>
                  <a:ext uri="{FF2B5EF4-FFF2-40B4-BE49-F238E27FC236}">
                    <a16:creationId xmlns:a16="http://schemas.microsoft.com/office/drawing/2014/main" id="{0FA078A5-D7DB-4820-9F8F-7A217C1ED80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6" name="Gruppieren 1105">
              <a:extLst>
                <a:ext uri="{FF2B5EF4-FFF2-40B4-BE49-F238E27FC236}">
                  <a16:creationId xmlns:a16="http://schemas.microsoft.com/office/drawing/2014/main" id="{42C47C0B-7FA2-4B0B-A785-C90208DCE30F}"/>
                </a:ext>
              </a:extLst>
            </p:cNvPr>
            <p:cNvGrpSpPr>
              <a:grpSpLocks noChangeAspect="1"/>
            </p:cNvGrpSpPr>
            <p:nvPr userDrawn="1"/>
          </p:nvGrpSpPr>
          <p:grpSpPr>
            <a:xfrm>
              <a:off x="5881563" y="4725096"/>
              <a:ext cx="432000" cy="432000"/>
              <a:chOff x="467544" y="2409856"/>
              <a:chExt cx="401638" cy="401635"/>
            </a:xfrm>
          </p:grpSpPr>
          <p:sp>
            <p:nvSpPr>
              <p:cNvPr id="1387" name="Freeform 13">
                <a:extLst>
                  <a:ext uri="{FF2B5EF4-FFF2-40B4-BE49-F238E27FC236}">
                    <a16:creationId xmlns:a16="http://schemas.microsoft.com/office/drawing/2014/main" id="{3638312C-A1C0-4751-93D2-84CF260219F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8" name="Freeform 18">
                <a:extLst>
                  <a:ext uri="{FF2B5EF4-FFF2-40B4-BE49-F238E27FC236}">
                    <a16:creationId xmlns:a16="http://schemas.microsoft.com/office/drawing/2014/main" id="{8D063AF4-2FEC-4ACC-9797-44E2209715B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9" name="Freeform 19">
                <a:extLst>
                  <a:ext uri="{FF2B5EF4-FFF2-40B4-BE49-F238E27FC236}">
                    <a16:creationId xmlns:a16="http://schemas.microsoft.com/office/drawing/2014/main" id="{6A6EBDEC-5362-4842-8CC9-B780F73B1B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0" name="Freeform 20">
                <a:extLst>
                  <a:ext uri="{FF2B5EF4-FFF2-40B4-BE49-F238E27FC236}">
                    <a16:creationId xmlns:a16="http://schemas.microsoft.com/office/drawing/2014/main" id="{C62A8882-A2D0-4B3F-8A96-16B3D5089BE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7" name="Gruppieren 1106">
              <a:extLst>
                <a:ext uri="{FF2B5EF4-FFF2-40B4-BE49-F238E27FC236}">
                  <a16:creationId xmlns:a16="http://schemas.microsoft.com/office/drawing/2014/main" id="{C62BBB13-6330-4318-981B-96BF475A5CB9}"/>
                </a:ext>
              </a:extLst>
            </p:cNvPr>
            <p:cNvGrpSpPr>
              <a:grpSpLocks noChangeAspect="1"/>
            </p:cNvGrpSpPr>
            <p:nvPr userDrawn="1"/>
          </p:nvGrpSpPr>
          <p:grpSpPr>
            <a:xfrm>
              <a:off x="6457675" y="4725096"/>
              <a:ext cx="432000" cy="432000"/>
              <a:chOff x="467544" y="2409856"/>
              <a:chExt cx="401638" cy="401635"/>
            </a:xfrm>
          </p:grpSpPr>
          <p:sp>
            <p:nvSpPr>
              <p:cNvPr id="1383" name="Freeform 13">
                <a:extLst>
                  <a:ext uri="{FF2B5EF4-FFF2-40B4-BE49-F238E27FC236}">
                    <a16:creationId xmlns:a16="http://schemas.microsoft.com/office/drawing/2014/main" id="{A28C079C-D87A-440D-B139-61941A764B1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4" name="Freeform 18">
                <a:extLst>
                  <a:ext uri="{FF2B5EF4-FFF2-40B4-BE49-F238E27FC236}">
                    <a16:creationId xmlns:a16="http://schemas.microsoft.com/office/drawing/2014/main" id="{5BC97C30-F635-4E09-AEBA-9CF5EB484AD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5" name="Freeform 19">
                <a:extLst>
                  <a:ext uri="{FF2B5EF4-FFF2-40B4-BE49-F238E27FC236}">
                    <a16:creationId xmlns:a16="http://schemas.microsoft.com/office/drawing/2014/main" id="{AD23555F-B7F0-44E5-B1D7-8F9794D7AE8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6" name="Freeform 20">
                <a:extLst>
                  <a:ext uri="{FF2B5EF4-FFF2-40B4-BE49-F238E27FC236}">
                    <a16:creationId xmlns:a16="http://schemas.microsoft.com/office/drawing/2014/main" id="{3A47D769-E0E9-4CCC-9A36-E0F7A6EBAC5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8" name="Gruppieren 1107">
              <a:extLst>
                <a:ext uri="{FF2B5EF4-FFF2-40B4-BE49-F238E27FC236}">
                  <a16:creationId xmlns:a16="http://schemas.microsoft.com/office/drawing/2014/main" id="{292E3F8F-9A4F-47C1-ADDD-2729FE61913B}"/>
                </a:ext>
              </a:extLst>
            </p:cNvPr>
            <p:cNvGrpSpPr>
              <a:grpSpLocks noChangeAspect="1"/>
            </p:cNvGrpSpPr>
            <p:nvPr userDrawn="1"/>
          </p:nvGrpSpPr>
          <p:grpSpPr>
            <a:xfrm>
              <a:off x="7033739" y="4725096"/>
              <a:ext cx="432000" cy="432000"/>
              <a:chOff x="467544" y="2409856"/>
              <a:chExt cx="401638" cy="401635"/>
            </a:xfrm>
          </p:grpSpPr>
          <p:sp>
            <p:nvSpPr>
              <p:cNvPr id="1379" name="Freeform 13">
                <a:extLst>
                  <a:ext uri="{FF2B5EF4-FFF2-40B4-BE49-F238E27FC236}">
                    <a16:creationId xmlns:a16="http://schemas.microsoft.com/office/drawing/2014/main" id="{F60E1C55-A547-4B68-BE55-3A971199FE9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0" name="Freeform 18">
                <a:extLst>
                  <a:ext uri="{FF2B5EF4-FFF2-40B4-BE49-F238E27FC236}">
                    <a16:creationId xmlns:a16="http://schemas.microsoft.com/office/drawing/2014/main" id="{50D8FE1C-DE46-43B8-98BB-2CE8A261A40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1" name="Freeform 19">
                <a:extLst>
                  <a:ext uri="{FF2B5EF4-FFF2-40B4-BE49-F238E27FC236}">
                    <a16:creationId xmlns:a16="http://schemas.microsoft.com/office/drawing/2014/main" id="{0985483A-67B5-4446-97BF-91FBDCA2E1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2" name="Freeform 20">
                <a:extLst>
                  <a:ext uri="{FF2B5EF4-FFF2-40B4-BE49-F238E27FC236}">
                    <a16:creationId xmlns:a16="http://schemas.microsoft.com/office/drawing/2014/main" id="{191CC122-C259-47DB-A89F-777C521184D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9" name="Gruppieren 1108">
              <a:extLst>
                <a:ext uri="{FF2B5EF4-FFF2-40B4-BE49-F238E27FC236}">
                  <a16:creationId xmlns:a16="http://schemas.microsoft.com/office/drawing/2014/main" id="{87328B2A-C851-45BC-959E-37FD9E1D5957}"/>
                </a:ext>
              </a:extLst>
            </p:cNvPr>
            <p:cNvGrpSpPr>
              <a:grpSpLocks noChangeAspect="1"/>
            </p:cNvGrpSpPr>
            <p:nvPr userDrawn="1"/>
          </p:nvGrpSpPr>
          <p:grpSpPr>
            <a:xfrm>
              <a:off x="7609803" y="4725096"/>
              <a:ext cx="432000" cy="432000"/>
              <a:chOff x="467544" y="2409856"/>
              <a:chExt cx="401638" cy="401635"/>
            </a:xfrm>
          </p:grpSpPr>
          <p:sp>
            <p:nvSpPr>
              <p:cNvPr id="1375" name="Freeform 13">
                <a:extLst>
                  <a:ext uri="{FF2B5EF4-FFF2-40B4-BE49-F238E27FC236}">
                    <a16:creationId xmlns:a16="http://schemas.microsoft.com/office/drawing/2014/main" id="{EA3D427A-5991-4256-A43A-E2029B017B1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6" name="Freeform 18">
                <a:extLst>
                  <a:ext uri="{FF2B5EF4-FFF2-40B4-BE49-F238E27FC236}">
                    <a16:creationId xmlns:a16="http://schemas.microsoft.com/office/drawing/2014/main" id="{D25BD82D-DC2A-43B1-9929-D98570A46D5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7" name="Freeform 19">
                <a:extLst>
                  <a:ext uri="{FF2B5EF4-FFF2-40B4-BE49-F238E27FC236}">
                    <a16:creationId xmlns:a16="http://schemas.microsoft.com/office/drawing/2014/main" id="{2ABD7952-F3AC-4A76-9C22-EEF51FF9A0E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8" name="Freeform 20">
                <a:extLst>
                  <a:ext uri="{FF2B5EF4-FFF2-40B4-BE49-F238E27FC236}">
                    <a16:creationId xmlns:a16="http://schemas.microsoft.com/office/drawing/2014/main" id="{6739EC0B-8831-4D5A-810E-77377DC2AD0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0" name="Gruppieren 1109">
              <a:extLst>
                <a:ext uri="{FF2B5EF4-FFF2-40B4-BE49-F238E27FC236}">
                  <a16:creationId xmlns:a16="http://schemas.microsoft.com/office/drawing/2014/main" id="{8D0A61BC-EC10-4F57-B0A9-C392EB128ADD}"/>
                </a:ext>
              </a:extLst>
            </p:cNvPr>
            <p:cNvGrpSpPr>
              <a:grpSpLocks noChangeAspect="1"/>
            </p:cNvGrpSpPr>
            <p:nvPr userDrawn="1"/>
          </p:nvGrpSpPr>
          <p:grpSpPr>
            <a:xfrm>
              <a:off x="8185867" y="4725096"/>
              <a:ext cx="432000" cy="432000"/>
              <a:chOff x="467544" y="2409856"/>
              <a:chExt cx="401638" cy="401635"/>
            </a:xfrm>
          </p:grpSpPr>
          <p:sp>
            <p:nvSpPr>
              <p:cNvPr id="1371" name="Freeform 13">
                <a:extLst>
                  <a:ext uri="{FF2B5EF4-FFF2-40B4-BE49-F238E27FC236}">
                    <a16:creationId xmlns:a16="http://schemas.microsoft.com/office/drawing/2014/main" id="{21E26BD4-1380-42FF-B570-834BEC14C95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2" name="Freeform 18">
                <a:extLst>
                  <a:ext uri="{FF2B5EF4-FFF2-40B4-BE49-F238E27FC236}">
                    <a16:creationId xmlns:a16="http://schemas.microsoft.com/office/drawing/2014/main" id="{F5C68591-C24A-4D2A-9E2F-76509EC7210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3" name="Freeform 19">
                <a:extLst>
                  <a:ext uri="{FF2B5EF4-FFF2-40B4-BE49-F238E27FC236}">
                    <a16:creationId xmlns:a16="http://schemas.microsoft.com/office/drawing/2014/main" id="{53E32407-6E82-468E-BCCF-01558460E87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4" name="Freeform 20">
                <a:extLst>
                  <a:ext uri="{FF2B5EF4-FFF2-40B4-BE49-F238E27FC236}">
                    <a16:creationId xmlns:a16="http://schemas.microsoft.com/office/drawing/2014/main" id="{FB7A8D5A-19A0-40CF-9CF6-6625B8E5565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1" name="Gruppieren 1110">
              <a:extLst>
                <a:ext uri="{FF2B5EF4-FFF2-40B4-BE49-F238E27FC236}">
                  <a16:creationId xmlns:a16="http://schemas.microsoft.com/office/drawing/2014/main" id="{6F67FB4D-D119-4175-8E30-3DC9233458BA}"/>
                </a:ext>
              </a:extLst>
            </p:cNvPr>
            <p:cNvGrpSpPr>
              <a:grpSpLocks noChangeAspect="1"/>
            </p:cNvGrpSpPr>
            <p:nvPr userDrawn="1"/>
          </p:nvGrpSpPr>
          <p:grpSpPr>
            <a:xfrm>
              <a:off x="8761931" y="4725096"/>
              <a:ext cx="432000" cy="432000"/>
              <a:chOff x="467544" y="2409856"/>
              <a:chExt cx="401638" cy="401635"/>
            </a:xfrm>
          </p:grpSpPr>
          <p:sp>
            <p:nvSpPr>
              <p:cNvPr id="1367" name="Freeform 13">
                <a:extLst>
                  <a:ext uri="{FF2B5EF4-FFF2-40B4-BE49-F238E27FC236}">
                    <a16:creationId xmlns:a16="http://schemas.microsoft.com/office/drawing/2014/main" id="{6A087B43-8D62-4189-9609-B886D5FE13C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8" name="Freeform 18">
                <a:extLst>
                  <a:ext uri="{FF2B5EF4-FFF2-40B4-BE49-F238E27FC236}">
                    <a16:creationId xmlns:a16="http://schemas.microsoft.com/office/drawing/2014/main" id="{84F6AE99-0CDB-4970-BD17-B5C96B1FFA7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9" name="Freeform 19">
                <a:extLst>
                  <a:ext uri="{FF2B5EF4-FFF2-40B4-BE49-F238E27FC236}">
                    <a16:creationId xmlns:a16="http://schemas.microsoft.com/office/drawing/2014/main" id="{CD4908D1-BB1F-4106-A666-EEE51FAFA3E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0" name="Freeform 20">
                <a:extLst>
                  <a:ext uri="{FF2B5EF4-FFF2-40B4-BE49-F238E27FC236}">
                    <a16:creationId xmlns:a16="http://schemas.microsoft.com/office/drawing/2014/main" id="{4B15AD9F-12F1-4738-908D-7656236FAFF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2" name="Gruppieren 1111">
              <a:extLst>
                <a:ext uri="{FF2B5EF4-FFF2-40B4-BE49-F238E27FC236}">
                  <a16:creationId xmlns:a16="http://schemas.microsoft.com/office/drawing/2014/main" id="{2D94B8E7-C2E7-4747-8829-F3C01070D139}"/>
                </a:ext>
              </a:extLst>
            </p:cNvPr>
            <p:cNvGrpSpPr>
              <a:grpSpLocks noChangeAspect="1"/>
            </p:cNvGrpSpPr>
            <p:nvPr userDrawn="1"/>
          </p:nvGrpSpPr>
          <p:grpSpPr>
            <a:xfrm>
              <a:off x="9337995" y="4725096"/>
              <a:ext cx="432000" cy="432000"/>
              <a:chOff x="467544" y="2409856"/>
              <a:chExt cx="401638" cy="401635"/>
            </a:xfrm>
          </p:grpSpPr>
          <p:sp>
            <p:nvSpPr>
              <p:cNvPr id="1363" name="Freeform 13">
                <a:extLst>
                  <a:ext uri="{FF2B5EF4-FFF2-40B4-BE49-F238E27FC236}">
                    <a16:creationId xmlns:a16="http://schemas.microsoft.com/office/drawing/2014/main" id="{23387702-6AB8-4AD1-BDEB-95B2242BEC1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4" name="Freeform 18">
                <a:extLst>
                  <a:ext uri="{FF2B5EF4-FFF2-40B4-BE49-F238E27FC236}">
                    <a16:creationId xmlns:a16="http://schemas.microsoft.com/office/drawing/2014/main" id="{A9E0D827-A4D4-4CBB-AF18-BB60F1B82D3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5" name="Freeform 19">
                <a:extLst>
                  <a:ext uri="{FF2B5EF4-FFF2-40B4-BE49-F238E27FC236}">
                    <a16:creationId xmlns:a16="http://schemas.microsoft.com/office/drawing/2014/main" id="{36574A80-1810-44B7-BBDC-74126DC6F27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6" name="Freeform 20">
                <a:extLst>
                  <a:ext uri="{FF2B5EF4-FFF2-40B4-BE49-F238E27FC236}">
                    <a16:creationId xmlns:a16="http://schemas.microsoft.com/office/drawing/2014/main" id="{E6CB3EC3-16C8-4C40-AB09-CE95F0791A7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3" name="Gruppieren 1112">
              <a:extLst>
                <a:ext uri="{FF2B5EF4-FFF2-40B4-BE49-F238E27FC236}">
                  <a16:creationId xmlns:a16="http://schemas.microsoft.com/office/drawing/2014/main" id="{598E745F-0283-4772-89EA-AAE91B77498D}"/>
                </a:ext>
              </a:extLst>
            </p:cNvPr>
            <p:cNvGrpSpPr>
              <a:grpSpLocks noChangeAspect="1"/>
            </p:cNvGrpSpPr>
            <p:nvPr userDrawn="1"/>
          </p:nvGrpSpPr>
          <p:grpSpPr>
            <a:xfrm>
              <a:off x="9914059" y="4725096"/>
              <a:ext cx="432000" cy="432000"/>
              <a:chOff x="467544" y="2409856"/>
              <a:chExt cx="401638" cy="401635"/>
            </a:xfrm>
          </p:grpSpPr>
          <p:sp>
            <p:nvSpPr>
              <p:cNvPr id="1359" name="Freeform 13">
                <a:extLst>
                  <a:ext uri="{FF2B5EF4-FFF2-40B4-BE49-F238E27FC236}">
                    <a16:creationId xmlns:a16="http://schemas.microsoft.com/office/drawing/2014/main" id="{C8BE26DE-1250-42F6-8FFC-D9C42F095AD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0" name="Freeform 18">
                <a:extLst>
                  <a:ext uri="{FF2B5EF4-FFF2-40B4-BE49-F238E27FC236}">
                    <a16:creationId xmlns:a16="http://schemas.microsoft.com/office/drawing/2014/main" id="{F20AAD44-C3DE-44D8-B7DC-9B225DC72DC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19">
                <a:extLst>
                  <a:ext uri="{FF2B5EF4-FFF2-40B4-BE49-F238E27FC236}">
                    <a16:creationId xmlns:a16="http://schemas.microsoft.com/office/drawing/2014/main" id="{D8479C01-C95B-4BE7-9121-638244A6534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2" name="Freeform 20">
                <a:extLst>
                  <a:ext uri="{FF2B5EF4-FFF2-40B4-BE49-F238E27FC236}">
                    <a16:creationId xmlns:a16="http://schemas.microsoft.com/office/drawing/2014/main" id="{0EEFEA1B-0C2B-4C93-A848-CB842EE30F3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4" name="Gruppieren 1113">
              <a:extLst>
                <a:ext uri="{FF2B5EF4-FFF2-40B4-BE49-F238E27FC236}">
                  <a16:creationId xmlns:a16="http://schemas.microsoft.com/office/drawing/2014/main" id="{16615D4A-6B20-4C00-B09D-00AC2BBE8F68}"/>
                </a:ext>
              </a:extLst>
            </p:cNvPr>
            <p:cNvGrpSpPr>
              <a:grpSpLocks noChangeAspect="1"/>
            </p:cNvGrpSpPr>
            <p:nvPr userDrawn="1"/>
          </p:nvGrpSpPr>
          <p:grpSpPr>
            <a:xfrm>
              <a:off x="10490123" y="4725096"/>
              <a:ext cx="432000" cy="432000"/>
              <a:chOff x="467544" y="2409856"/>
              <a:chExt cx="401638" cy="401635"/>
            </a:xfrm>
          </p:grpSpPr>
          <p:sp>
            <p:nvSpPr>
              <p:cNvPr id="1355" name="Freeform 13">
                <a:extLst>
                  <a:ext uri="{FF2B5EF4-FFF2-40B4-BE49-F238E27FC236}">
                    <a16:creationId xmlns:a16="http://schemas.microsoft.com/office/drawing/2014/main" id="{DCD9D848-D723-4B28-B8E0-619D530AD57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6" name="Freeform 18">
                <a:extLst>
                  <a:ext uri="{FF2B5EF4-FFF2-40B4-BE49-F238E27FC236}">
                    <a16:creationId xmlns:a16="http://schemas.microsoft.com/office/drawing/2014/main" id="{8E412427-55AD-49C8-90E1-2B7EAC8581B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7" name="Freeform 19">
                <a:extLst>
                  <a:ext uri="{FF2B5EF4-FFF2-40B4-BE49-F238E27FC236}">
                    <a16:creationId xmlns:a16="http://schemas.microsoft.com/office/drawing/2014/main" id="{1EEB3166-7F0C-468E-A37D-6E4BE1C3988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8" name="Freeform 20">
                <a:extLst>
                  <a:ext uri="{FF2B5EF4-FFF2-40B4-BE49-F238E27FC236}">
                    <a16:creationId xmlns:a16="http://schemas.microsoft.com/office/drawing/2014/main" id="{F03A8BD1-C714-4EED-B1F1-72821964D50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5" name="Gruppieren 1114">
              <a:extLst>
                <a:ext uri="{FF2B5EF4-FFF2-40B4-BE49-F238E27FC236}">
                  <a16:creationId xmlns:a16="http://schemas.microsoft.com/office/drawing/2014/main" id="{433F9D77-BE71-42F5-9331-53E75F3ACE46}"/>
                </a:ext>
              </a:extLst>
            </p:cNvPr>
            <p:cNvGrpSpPr>
              <a:grpSpLocks noChangeAspect="1"/>
            </p:cNvGrpSpPr>
            <p:nvPr userDrawn="1"/>
          </p:nvGrpSpPr>
          <p:grpSpPr>
            <a:xfrm>
              <a:off x="11066187" y="4725096"/>
              <a:ext cx="432000" cy="432000"/>
              <a:chOff x="467544" y="2409856"/>
              <a:chExt cx="401638" cy="401635"/>
            </a:xfrm>
          </p:grpSpPr>
          <p:sp>
            <p:nvSpPr>
              <p:cNvPr id="1351" name="Freeform 13">
                <a:extLst>
                  <a:ext uri="{FF2B5EF4-FFF2-40B4-BE49-F238E27FC236}">
                    <a16:creationId xmlns:a16="http://schemas.microsoft.com/office/drawing/2014/main" id="{120E80E2-4721-4F35-9F2A-6FEBD29B5A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 name="Freeform 18">
                <a:extLst>
                  <a:ext uri="{FF2B5EF4-FFF2-40B4-BE49-F238E27FC236}">
                    <a16:creationId xmlns:a16="http://schemas.microsoft.com/office/drawing/2014/main" id="{EC16578D-ADA3-4C5A-92F8-FC9FECC84C0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3" name="Freeform 19">
                <a:extLst>
                  <a:ext uri="{FF2B5EF4-FFF2-40B4-BE49-F238E27FC236}">
                    <a16:creationId xmlns:a16="http://schemas.microsoft.com/office/drawing/2014/main" id="{4B79AFA6-D9EF-4DB7-B612-BEF9BA8E56E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4" name="Freeform 20">
                <a:extLst>
                  <a:ext uri="{FF2B5EF4-FFF2-40B4-BE49-F238E27FC236}">
                    <a16:creationId xmlns:a16="http://schemas.microsoft.com/office/drawing/2014/main" id="{2C754D66-F0A4-4A20-8BED-142E719B97E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6" name="Gruppieren 1115">
              <a:extLst>
                <a:ext uri="{FF2B5EF4-FFF2-40B4-BE49-F238E27FC236}">
                  <a16:creationId xmlns:a16="http://schemas.microsoft.com/office/drawing/2014/main" id="{9AF83F39-3C8C-4CF7-BED2-91301D181FFA}"/>
                </a:ext>
              </a:extLst>
            </p:cNvPr>
            <p:cNvGrpSpPr>
              <a:grpSpLocks noChangeAspect="1"/>
            </p:cNvGrpSpPr>
            <p:nvPr userDrawn="1"/>
          </p:nvGrpSpPr>
          <p:grpSpPr>
            <a:xfrm>
              <a:off x="5305499" y="4725096"/>
              <a:ext cx="432000" cy="432000"/>
              <a:chOff x="467544" y="2409856"/>
              <a:chExt cx="401638" cy="401635"/>
            </a:xfrm>
          </p:grpSpPr>
          <p:sp>
            <p:nvSpPr>
              <p:cNvPr id="1347" name="Freeform 13">
                <a:extLst>
                  <a:ext uri="{FF2B5EF4-FFF2-40B4-BE49-F238E27FC236}">
                    <a16:creationId xmlns:a16="http://schemas.microsoft.com/office/drawing/2014/main" id="{2B954C37-807E-4D12-850B-4AF09B09E93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 name="Freeform 18">
                <a:extLst>
                  <a:ext uri="{FF2B5EF4-FFF2-40B4-BE49-F238E27FC236}">
                    <a16:creationId xmlns:a16="http://schemas.microsoft.com/office/drawing/2014/main" id="{B10404EE-9BF3-4D9F-AEA9-415921D7D16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 name="Freeform 19">
                <a:extLst>
                  <a:ext uri="{FF2B5EF4-FFF2-40B4-BE49-F238E27FC236}">
                    <a16:creationId xmlns:a16="http://schemas.microsoft.com/office/drawing/2014/main" id="{F3498721-DFE6-4600-9147-C475B135C3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20">
                <a:extLst>
                  <a:ext uri="{FF2B5EF4-FFF2-40B4-BE49-F238E27FC236}">
                    <a16:creationId xmlns:a16="http://schemas.microsoft.com/office/drawing/2014/main" id="{3059D8C2-F232-4D66-8F76-07D1B01A05A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7" name="Gruppieren 1116">
              <a:extLst>
                <a:ext uri="{FF2B5EF4-FFF2-40B4-BE49-F238E27FC236}">
                  <a16:creationId xmlns:a16="http://schemas.microsoft.com/office/drawing/2014/main" id="{507B289D-9EA4-452C-983C-4D3F67D29EF9}"/>
                </a:ext>
              </a:extLst>
            </p:cNvPr>
            <p:cNvGrpSpPr>
              <a:grpSpLocks noChangeAspect="1"/>
            </p:cNvGrpSpPr>
            <p:nvPr userDrawn="1"/>
          </p:nvGrpSpPr>
          <p:grpSpPr>
            <a:xfrm>
              <a:off x="4729435" y="4725096"/>
              <a:ext cx="432000" cy="432000"/>
              <a:chOff x="467544" y="2409856"/>
              <a:chExt cx="401638" cy="401635"/>
            </a:xfrm>
          </p:grpSpPr>
          <p:sp>
            <p:nvSpPr>
              <p:cNvPr id="1343" name="Freeform 13">
                <a:extLst>
                  <a:ext uri="{FF2B5EF4-FFF2-40B4-BE49-F238E27FC236}">
                    <a16:creationId xmlns:a16="http://schemas.microsoft.com/office/drawing/2014/main" id="{0C510792-25F5-4EAF-8D28-27DD483E8DD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 name="Freeform 18">
                <a:extLst>
                  <a:ext uri="{FF2B5EF4-FFF2-40B4-BE49-F238E27FC236}">
                    <a16:creationId xmlns:a16="http://schemas.microsoft.com/office/drawing/2014/main" id="{9F936898-FDEC-4554-AA88-3D0D60637E2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 name="Freeform 19">
                <a:extLst>
                  <a:ext uri="{FF2B5EF4-FFF2-40B4-BE49-F238E27FC236}">
                    <a16:creationId xmlns:a16="http://schemas.microsoft.com/office/drawing/2014/main" id="{FC416021-5549-4841-BF49-77DD5E56557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 name="Freeform 20">
                <a:extLst>
                  <a:ext uri="{FF2B5EF4-FFF2-40B4-BE49-F238E27FC236}">
                    <a16:creationId xmlns:a16="http://schemas.microsoft.com/office/drawing/2014/main" id="{D7BCE254-7DB2-43CF-ACA6-8A54ADF84B1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8" name="Gruppieren 1117">
              <a:extLst>
                <a:ext uri="{FF2B5EF4-FFF2-40B4-BE49-F238E27FC236}">
                  <a16:creationId xmlns:a16="http://schemas.microsoft.com/office/drawing/2014/main" id="{B64EC50D-E997-409F-AF05-A324510F767C}"/>
                </a:ext>
              </a:extLst>
            </p:cNvPr>
            <p:cNvGrpSpPr>
              <a:grpSpLocks noChangeAspect="1"/>
            </p:cNvGrpSpPr>
            <p:nvPr userDrawn="1"/>
          </p:nvGrpSpPr>
          <p:grpSpPr>
            <a:xfrm>
              <a:off x="4153371" y="4725096"/>
              <a:ext cx="432000" cy="432000"/>
              <a:chOff x="467544" y="2409856"/>
              <a:chExt cx="401638" cy="401635"/>
            </a:xfrm>
          </p:grpSpPr>
          <p:sp>
            <p:nvSpPr>
              <p:cNvPr id="1339" name="Freeform 13">
                <a:extLst>
                  <a:ext uri="{FF2B5EF4-FFF2-40B4-BE49-F238E27FC236}">
                    <a16:creationId xmlns:a16="http://schemas.microsoft.com/office/drawing/2014/main" id="{43FC394C-CA2A-43C3-92D7-EF4C362C676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0" name="Freeform 18">
                <a:extLst>
                  <a:ext uri="{FF2B5EF4-FFF2-40B4-BE49-F238E27FC236}">
                    <a16:creationId xmlns:a16="http://schemas.microsoft.com/office/drawing/2014/main" id="{FD22FE9E-B810-4A53-B7A4-4B26BC38743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 name="Freeform 19">
                <a:extLst>
                  <a:ext uri="{FF2B5EF4-FFF2-40B4-BE49-F238E27FC236}">
                    <a16:creationId xmlns:a16="http://schemas.microsoft.com/office/drawing/2014/main" id="{8DD78FBC-ECBE-40C2-B073-BFBD9212E91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 name="Freeform 20">
                <a:extLst>
                  <a:ext uri="{FF2B5EF4-FFF2-40B4-BE49-F238E27FC236}">
                    <a16:creationId xmlns:a16="http://schemas.microsoft.com/office/drawing/2014/main" id="{8D0B67F9-FF1F-4D4C-AE2A-4790B278EB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9" name="Gruppieren 1118">
              <a:extLst>
                <a:ext uri="{FF2B5EF4-FFF2-40B4-BE49-F238E27FC236}">
                  <a16:creationId xmlns:a16="http://schemas.microsoft.com/office/drawing/2014/main" id="{0E3DC6C6-D5E0-4ECC-BF7B-C9C7B17FC714}"/>
                </a:ext>
              </a:extLst>
            </p:cNvPr>
            <p:cNvGrpSpPr>
              <a:grpSpLocks noChangeAspect="1"/>
            </p:cNvGrpSpPr>
            <p:nvPr userDrawn="1"/>
          </p:nvGrpSpPr>
          <p:grpSpPr>
            <a:xfrm>
              <a:off x="3577307" y="4725096"/>
              <a:ext cx="432000" cy="432000"/>
              <a:chOff x="467544" y="2409856"/>
              <a:chExt cx="401638" cy="401635"/>
            </a:xfrm>
          </p:grpSpPr>
          <p:sp>
            <p:nvSpPr>
              <p:cNvPr id="1335" name="Freeform 13">
                <a:extLst>
                  <a:ext uri="{FF2B5EF4-FFF2-40B4-BE49-F238E27FC236}">
                    <a16:creationId xmlns:a16="http://schemas.microsoft.com/office/drawing/2014/main" id="{8FCB51F3-D10A-48C4-9885-34512F5620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6" name="Freeform 18">
                <a:extLst>
                  <a:ext uri="{FF2B5EF4-FFF2-40B4-BE49-F238E27FC236}">
                    <a16:creationId xmlns:a16="http://schemas.microsoft.com/office/drawing/2014/main" id="{D3BB0CFD-D184-424C-A2CB-D629D1CC8B2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7" name="Freeform 19">
                <a:extLst>
                  <a:ext uri="{FF2B5EF4-FFF2-40B4-BE49-F238E27FC236}">
                    <a16:creationId xmlns:a16="http://schemas.microsoft.com/office/drawing/2014/main" id="{A2D6E2A0-6853-467C-99DF-5BE2AB27747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8" name="Freeform 20">
                <a:extLst>
                  <a:ext uri="{FF2B5EF4-FFF2-40B4-BE49-F238E27FC236}">
                    <a16:creationId xmlns:a16="http://schemas.microsoft.com/office/drawing/2014/main" id="{7AF27682-71E2-47BF-B795-9668ADA2133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0" name="Gruppieren 1119">
              <a:extLst>
                <a:ext uri="{FF2B5EF4-FFF2-40B4-BE49-F238E27FC236}">
                  <a16:creationId xmlns:a16="http://schemas.microsoft.com/office/drawing/2014/main" id="{2032D7AE-1FE4-4E36-BA0A-1AA462BDB3E6}"/>
                </a:ext>
              </a:extLst>
            </p:cNvPr>
            <p:cNvGrpSpPr>
              <a:grpSpLocks noChangeAspect="1"/>
            </p:cNvGrpSpPr>
            <p:nvPr userDrawn="1"/>
          </p:nvGrpSpPr>
          <p:grpSpPr>
            <a:xfrm>
              <a:off x="3001243" y="4725096"/>
              <a:ext cx="432000" cy="432000"/>
              <a:chOff x="467544" y="2409856"/>
              <a:chExt cx="401638" cy="401635"/>
            </a:xfrm>
          </p:grpSpPr>
          <p:sp>
            <p:nvSpPr>
              <p:cNvPr id="1331" name="Freeform 13">
                <a:extLst>
                  <a:ext uri="{FF2B5EF4-FFF2-40B4-BE49-F238E27FC236}">
                    <a16:creationId xmlns:a16="http://schemas.microsoft.com/office/drawing/2014/main" id="{E4C7DE74-E734-4221-9111-F215B95431F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 name="Freeform 18">
                <a:extLst>
                  <a:ext uri="{FF2B5EF4-FFF2-40B4-BE49-F238E27FC236}">
                    <a16:creationId xmlns:a16="http://schemas.microsoft.com/office/drawing/2014/main" id="{5F56A789-1416-4730-9BDB-72207C36C28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 name="Freeform 19">
                <a:extLst>
                  <a:ext uri="{FF2B5EF4-FFF2-40B4-BE49-F238E27FC236}">
                    <a16:creationId xmlns:a16="http://schemas.microsoft.com/office/drawing/2014/main" id="{505E550C-A4C4-4772-BE88-E29E7153A66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4" name="Freeform 20">
                <a:extLst>
                  <a:ext uri="{FF2B5EF4-FFF2-40B4-BE49-F238E27FC236}">
                    <a16:creationId xmlns:a16="http://schemas.microsoft.com/office/drawing/2014/main" id="{9A4EDFFC-0FC0-473D-8FE4-75BEE9D3364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1" name="Gruppieren 1120">
              <a:extLst>
                <a:ext uri="{FF2B5EF4-FFF2-40B4-BE49-F238E27FC236}">
                  <a16:creationId xmlns:a16="http://schemas.microsoft.com/office/drawing/2014/main" id="{939A1906-7771-4777-B1C2-0D609ABA552F}"/>
                </a:ext>
              </a:extLst>
            </p:cNvPr>
            <p:cNvGrpSpPr>
              <a:grpSpLocks noChangeAspect="1"/>
            </p:cNvGrpSpPr>
            <p:nvPr userDrawn="1"/>
          </p:nvGrpSpPr>
          <p:grpSpPr>
            <a:xfrm>
              <a:off x="2425179" y="4725096"/>
              <a:ext cx="432000" cy="432000"/>
              <a:chOff x="467544" y="2409856"/>
              <a:chExt cx="401638" cy="401635"/>
            </a:xfrm>
          </p:grpSpPr>
          <p:sp>
            <p:nvSpPr>
              <p:cNvPr id="1327" name="Freeform 13">
                <a:extLst>
                  <a:ext uri="{FF2B5EF4-FFF2-40B4-BE49-F238E27FC236}">
                    <a16:creationId xmlns:a16="http://schemas.microsoft.com/office/drawing/2014/main" id="{33ADF4D7-4E1F-4F73-AD46-F8A2C73D65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8" name="Freeform 18">
                <a:extLst>
                  <a:ext uri="{FF2B5EF4-FFF2-40B4-BE49-F238E27FC236}">
                    <a16:creationId xmlns:a16="http://schemas.microsoft.com/office/drawing/2014/main" id="{AC44AB12-77EB-4981-9858-357BCDA729F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9" name="Freeform 19">
                <a:extLst>
                  <a:ext uri="{FF2B5EF4-FFF2-40B4-BE49-F238E27FC236}">
                    <a16:creationId xmlns:a16="http://schemas.microsoft.com/office/drawing/2014/main" id="{6F7806ED-00AA-4253-9110-872B9EF2A5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0" name="Freeform 20">
                <a:extLst>
                  <a:ext uri="{FF2B5EF4-FFF2-40B4-BE49-F238E27FC236}">
                    <a16:creationId xmlns:a16="http://schemas.microsoft.com/office/drawing/2014/main" id="{8EB42068-F669-45F0-B8D5-B8F993D6F04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2" name="Gruppieren 1121">
              <a:extLst>
                <a:ext uri="{FF2B5EF4-FFF2-40B4-BE49-F238E27FC236}">
                  <a16:creationId xmlns:a16="http://schemas.microsoft.com/office/drawing/2014/main" id="{9F0776B8-0CA3-4CC6-8825-5C1BBB894816}"/>
                </a:ext>
              </a:extLst>
            </p:cNvPr>
            <p:cNvGrpSpPr>
              <a:grpSpLocks noChangeAspect="1"/>
            </p:cNvGrpSpPr>
            <p:nvPr userDrawn="1"/>
          </p:nvGrpSpPr>
          <p:grpSpPr>
            <a:xfrm>
              <a:off x="1849115" y="4725096"/>
              <a:ext cx="432000" cy="432000"/>
              <a:chOff x="467544" y="2409856"/>
              <a:chExt cx="401638" cy="401635"/>
            </a:xfrm>
          </p:grpSpPr>
          <p:sp>
            <p:nvSpPr>
              <p:cNvPr id="1323" name="Freeform 13">
                <a:extLst>
                  <a:ext uri="{FF2B5EF4-FFF2-40B4-BE49-F238E27FC236}">
                    <a16:creationId xmlns:a16="http://schemas.microsoft.com/office/drawing/2014/main" id="{6291DA76-54FE-463A-9560-D428DED50DE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4" name="Freeform 18">
                <a:extLst>
                  <a:ext uri="{FF2B5EF4-FFF2-40B4-BE49-F238E27FC236}">
                    <a16:creationId xmlns:a16="http://schemas.microsoft.com/office/drawing/2014/main" id="{53A1C6E8-D927-4A65-B74D-4660A57B68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5" name="Freeform 19">
                <a:extLst>
                  <a:ext uri="{FF2B5EF4-FFF2-40B4-BE49-F238E27FC236}">
                    <a16:creationId xmlns:a16="http://schemas.microsoft.com/office/drawing/2014/main" id="{C2FEE291-9D57-4166-B6C7-101BC52F39B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6" name="Freeform 20">
                <a:extLst>
                  <a:ext uri="{FF2B5EF4-FFF2-40B4-BE49-F238E27FC236}">
                    <a16:creationId xmlns:a16="http://schemas.microsoft.com/office/drawing/2014/main" id="{58B1B224-B58E-4AEC-A54C-FDC2A03EE12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3" name="Gruppieren 1122">
              <a:extLst>
                <a:ext uri="{FF2B5EF4-FFF2-40B4-BE49-F238E27FC236}">
                  <a16:creationId xmlns:a16="http://schemas.microsoft.com/office/drawing/2014/main" id="{11908FC3-1404-4FF9-A896-FB5A0880E6C2}"/>
                </a:ext>
              </a:extLst>
            </p:cNvPr>
            <p:cNvGrpSpPr>
              <a:grpSpLocks noChangeAspect="1"/>
            </p:cNvGrpSpPr>
            <p:nvPr userDrawn="1"/>
          </p:nvGrpSpPr>
          <p:grpSpPr>
            <a:xfrm>
              <a:off x="1273051" y="4725096"/>
              <a:ext cx="432000" cy="432000"/>
              <a:chOff x="467544" y="2409856"/>
              <a:chExt cx="401638" cy="401635"/>
            </a:xfrm>
          </p:grpSpPr>
          <p:sp>
            <p:nvSpPr>
              <p:cNvPr id="1319" name="Freeform 13">
                <a:extLst>
                  <a:ext uri="{FF2B5EF4-FFF2-40B4-BE49-F238E27FC236}">
                    <a16:creationId xmlns:a16="http://schemas.microsoft.com/office/drawing/2014/main" id="{61EE8434-0590-4DC7-B2B3-FF2D333D2E4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0" name="Freeform 18">
                <a:extLst>
                  <a:ext uri="{FF2B5EF4-FFF2-40B4-BE49-F238E27FC236}">
                    <a16:creationId xmlns:a16="http://schemas.microsoft.com/office/drawing/2014/main" id="{D174066A-B446-4492-BA97-A3D2B14457D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1" name="Freeform 19">
                <a:extLst>
                  <a:ext uri="{FF2B5EF4-FFF2-40B4-BE49-F238E27FC236}">
                    <a16:creationId xmlns:a16="http://schemas.microsoft.com/office/drawing/2014/main" id="{65B2B32E-DDA2-49BB-ADFE-919444989D1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2" name="Freeform 20">
                <a:extLst>
                  <a:ext uri="{FF2B5EF4-FFF2-40B4-BE49-F238E27FC236}">
                    <a16:creationId xmlns:a16="http://schemas.microsoft.com/office/drawing/2014/main" id="{AC1A0B4B-140A-42F7-8B68-310B81D7F59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4" name="Gruppieren 1123">
              <a:extLst>
                <a:ext uri="{FF2B5EF4-FFF2-40B4-BE49-F238E27FC236}">
                  <a16:creationId xmlns:a16="http://schemas.microsoft.com/office/drawing/2014/main" id="{4C9447A7-233A-4A9C-B22D-EB3A4F18195F}"/>
                </a:ext>
              </a:extLst>
            </p:cNvPr>
            <p:cNvGrpSpPr>
              <a:grpSpLocks noChangeAspect="1"/>
            </p:cNvGrpSpPr>
            <p:nvPr userDrawn="1"/>
          </p:nvGrpSpPr>
          <p:grpSpPr>
            <a:xfrm>
              <a:off x="696987" y="4725096"/>
              <a:ext cx="432000" cy="432000"/>
              <a:chOff x="467544" y="2409856"/>
              <a:chExt cx="401638" cy="401635"/>
            </a:xfrm>
          </p:grpSpPr>
          <p:sp>
            <p:nvSpPr>
              <p:cNvPr id="1315" name="Freeform 13">
                <a:extLst>
                  <a:ext uri="{FF2B5EF4-FFF2-40B4-BE49-F238E27FC236}">
                    <a16:creationId xmlns:a16="http://schemas.microsoft.com/office/drawing/2014/main" id="{DD9EBDB8-CDAF-430B-9C51-9BFC8452AF4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6" name="Freeform 18">
                <a:extLst>
                  <a:ext uri="{FF2B5EF4-FFF2-40B4-BE49-F238E27FC236}">
                    <a16:creationId xmlns:a16="http://schemas.microsoft.com/office/drawing/2014/main" id="{D08CA0B7-0ACF-4156-B8B7-B58B37D1A79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19">
                <a:extLst>
                  <a:ext uri="{FF2B5EF4-FFF2-40B4-BE49-F238E27FC236}">
                    <a16:creationId xmlns:a16="http://schemas.microsoft.com/office/drawing/2014/main" id="{B4C18DE1-D714-4264-B4EB-20F2D6EC05E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20">
                <a:extLst>
                  <a:ext uri="{FF2B5EF4-FFF2-40B4-BE49-F238E27FC236}">
                    <a16:creationId xmlns:a16="http://schemas.microsoft.com/office/drawing/2014/main" id="{D54F04B9-BC41-4BB0-8743-784CD398F51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5" name="Gruppieren 1124">
              <a:extLst>
                <a:ext uri="{FF2B5EF4-FFF2-40B4-BE49-F238E27FC236}">
                  <a16:creationId xmlns:a16="http://schemas.microsoft.com/office/drawing/2014/main" id="{CDCE6E07-D742-49A3-93B8-E9BD7DF9A2E4}"/>
                </a:ext>
              </a:extLst>
            </p:cNvPr>
            <p:cNvGrpSpPr>
              <a:grpSpLocks noChangeAspect="1"/>
            </p:cNvGrpSpPr>
            <p:nvPr userDrawn="1"/>
          </p:nvGrpSpPr>
          <p:grpSpPr>
            <a:xfrm>
              <a:off x="5881563" y="5301208"/>
              <a:ext cx="432000" cy="432000"/>
              <a:chOff x="467544" y="2409856"/>
              <a:chExt cx="401638" cy="401635"/>
            </a:xfrm>
          </p:grpSpPr>
          <p:sp>
            <p:nvSpPr>
              <p:cNvPr id="1311" name="Freeform 13">
                <a:extLst>
                  <a:ext uri="{FF2B5EF4-FFF2-40B4-BE49-F238E27FC236}">
                    <a16:creationId xmlns:a16="http://schemas.microsoft.com/office/drawing/2014/main" id="{BBBAB837-79A2-4816-968B-71B98BA0377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2" name="Freeform 18">
                <a:extLst>
                  <a:ext uri="{FF2B5EF4-FFF2-40B4-BE49-F238E27FC236}">
                    <a16:creationId xmlns:a16="http://schemas.microsoft.com/office/drawing/2014/main" id="{6DE88434-DB8F-4F3E-883D-D4E2B2B6BE1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Freeform 19">
                <a:extLst>
                  <a:ext uri="{FF2B5EF4-FFF2-40B4-BE49-F238E27FC236}">
                    <a16:creationId xmlns:a16="http://schemas.microsoft.com/office/drawing/2014/main" id="{DADF7BBC-CC9F-4FFC-9CF6-706859E07EC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20">
                <a:extLst>
                  <a:ext uri="{FF2B5EF4-FFF2-40B4-BE49-F238E27FC236}">
                    <a16:creationId xmlns:a16="http://schemas.microsoft.com/office/drawing/2014/main" id="{59908398-36ED-4310-A823-07EFE1C606E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6" name="Gruppieren 1125">
              <a:extLst>
                <a:ext uri="{FF2B5EF4-FFF2-40B4-BE49-F238E27FC236}">
                  <a16:creationId xmlns:a16="http://schemas.microsoft.com/office/drawing/2014/main" id="{C93F04D6-D6F9-469C-ACD0-3309E0CFC45B}"/>
                </a:ext>
              </a:extLst>
            </p:cNvPr>
            <p:cNvGrpSpPr>
              <a:grpSpLocks noChangeAspect="1"/>
            </p:cNvGrpSpPr>
            <p:nvPr userDrawn="1"/>
          </p:nvGrpSpPr>
          <p:grpSpPr>
            <a:xfrm>
              <a:off x="6457675" y="5301208"/>
              <a:ext cx="432000" cy="432000"/>
              <a:chOff x="467544" y="2409856"/>
              <a:chExt cx="401638" cy="401635"/>
            </a:xfrm>
          </p:grpSpPr>
          <p:sp>
            <p:nvSpPr>
              <p:cNvPr id="1307" name="Freeform 13">
                <a:extLst>
                  <a:ext uri="{FF2B5EF4-FFF2-40B4-BE49-F238E27FC236}">
                    <a16:creationId xmlns:a16="http://schemas.microsoft.com/office/drawing/2014/main" id="{E50EB247-1D68-410B-9A82-6DF1BF04114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8" name="Freeform 18">
                <a:extLst>
                  <a:ext uri="{FF2B5EF4-FFF2-40B4-BE49-F238E27FC236}">
                    <a16:creationId xmlns:a16="http://schemas.microsoft.com/office/drawing/2014/main" id="{093DB7E8-FD86-4379-8076-ECEA6C5CE21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19">
                <a:extLst>
                  <a:ext uri="{FF2B5EF4-FFF2-40B4-BE49-F238E27FC236}">
                    <a16:creationId xmlns:a16="http://schemas.microsoft.com/office/drawing/2014/main" id="{F241A8D7-DE89-413C-82FD-91CB393A573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20">
                <a:extLst>
                  <a:ext uri="{FF2B5EF4-FFF2-40B4-BE49-F238E27FC236}">
                    <a16:creationId xmlns:a16="http://schemas.microsoft.com/office/drawing/2014/main" id="{86C06E0C-9315-4005-B7E0-ABF8D468D0B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7" name="Gruppieren 1126">
              <a:extLst>
                <a:ext uri="{FF2B5EF4-FFF2-40B4-BE49-F238E27FC236}">
                  <a16:creationId xmlns:a16="http://schemas.microsoft.com/office/drawing/2014/main" id="{099CCE61-CFD3-488C-88EA-09863713C324}"/>
                </a:ext>
              </a:extLst>
            </p:cNvPr>
            <p:cNvGrpSpPr>
              <a:grpSpLocks noChangeAspect="1"/>
            </p:cNvGrpSpPr>
            <p:nvPr userDrawn="1"/>
          </p:nvGrpSpPr>
          <p:grpSpPr>
            <a:xfrm>
              <a:off x="7033739" y="5301208"/>
              <a:ext cx="432000" cy="432000"/>
              <a:chOff x="467544" y="2409856"/>
              <a:chExt cx="401638" cy="401635"/>
            </a:xfrm>
          </p:grpSpPr>
          <p:sp>
            <p:nvSpPr>
              <p:cNvPr id="1303" name="Freeform 13">
                <a:extLst>
                  <a:ext uri="{FF2B5EF4-FFF2-40B4-BE49-F238E27FC236}">
                    <a16:creationId xmlns:a16="http://schemas.microsoft.com/office/drawing/2014/main" id="{FFD2707A-F73D-4A48-8575-262CB9B3414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4" name="Freeform 18">
                <a:extLst>
                  <a:ext uri="{FF2B5EF4-FFF2-40B4-BE49-F238E27FC236}">
                    <a16:creationId xmlns:a16="http://schemas.microsoft.com/office/drawing/2014/main" id="{B9F99A9A-6257-425C-BD1F-6F8AE26576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19">
                <a:extLst>
                  <a:ext uri="{FF2B5EF4-FFF2-40B4-BE49-F238E27FC236}">
                    <a16:creationId xmlns:a16="http://schemas.microsoft.com/office/drawing/2014/main" id="{919637B2-84E0-44C3-B18A-EFED9A1FB20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20">
                <a:extLst>
                  <a:ext uri="{FF2B5EF4-FFF2-40B4-BE49-F238E27FC236}">
                    <a16:creationId xmlns:a16="http://schemas.microsoft.com/office/drawing/2014/main" id="{93C15636-145E-4F2F-A1CC-8A1D09B38B1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8" name="Gruppieren 1127">
              <a:extLst>
                <a:ext uri="{FF2B5EF4-FFF2-40B4-BE49-F238E27FC236}">
                  <a16:creationId xmlns:a16="http://schemas.microsoft.com/office/drawing/2014/main" id="{8B445184-AEA3-483D-AF0A-9EC802307B87}"/>
                </a:ext>
              </a:extLst>
            </p:cNvPr>
            <p:cNvGrpSpPr>
              <a:grpSpLocks noChangeAspect="1"/>
            </p:cNvGrpSpPr>
            <p:nvPr userDrawn="1"/>
          </p:nvGrpSpPr>
          <p:grpSpPr>
            <a:xfrm>
              <a:off x="7609803" y="5301208"/>
              <a:ext cx="432000" cy="432000"/>
              <a:chOff x="467544" y="2409856"/>
              <a:chExt cx="401638" cy="401635"/>
            </a:xfrm>
          </p:grpSpPr>
          <p:sp>
            <p:nvSpPr>
              <p:cNvPr id="1299" name="Freeform 13">
                <a:extLst>
                  <a:ext uri="{FF2B5EF4-FFF2-40B4-BE49-F238E27FC236}">
                    <a16:creationId xmlns:a16="http://schemas.microsoft.com/office/drawing/2014/main" id="{C51594F6-379B-46F0-912F-E50379298FF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0" name="Freeform 18">
                <a:extLst>
                  <a:ext uri="{FF2B5EF4-FFF2-40B4-BE49-F238E27FC236}">
                    <a16:creationId xmlns:a16="http://schemas.microsoft.com/office/drawing/2014/main" id="{C71F7E79-1C17-4FCB-B3FA-A3C8410D45E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19">
                <a:extLst>
                  <a:ext uri="{FF2B5EF4-FFF2-40B4-BE49-F238E27FC236}">
                    <a16:creationId xmlns:a16="http://schemas.microsoft.com/office/drawing/2014/main" id="{5BEEF25D-2757-488A-8C30-59211B35865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20">
                <a:extLst>
                  <a:ext uri="{FF2B5EF4-FFF2-40B4-BE49-F238E27FC236}">
                    <a16:creationId xmlns:a16="http://schemas.microsoft.com/office/drawing/2014/main" id="{B9260FE0-64B8-4DE4-A21A-D4686348CF0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9" name="Gruppieren 1128">
              <a:extLst>
                <a:ext uri="{FF2B5EF4-FFF2-40B4-BE49-F238E27FC236}">
                  <a16:creationId xmlns:a16="http://schemas.microsoft.com/office/drawing/2014/main" id="{7D633638-C2C1-4B42-8AF1-43178021A8DF}"/>
                </a:ext>
              </a:extLst>
            </p:cNvPr>
            <p:cNvGrpSpPr>
              <a:grpSpLocks noChangeAspect="1"/>
            </p:cNvGrpSpPr>
            <p:nvPr userDrawn="1"/>
          </p:nvGrpSpPr>
          <p:grpSpPr>
            <a:xfrm>
              <a:off x="8185867" y="5301208"/>
              <a:ext cx="432000" cy="432000"/>
              <a:chOff x="467544" y="2409856"/>
              <a:chExt cx="401638" cy="401635"/>
            </a:xfrm>
          </p:grpSpPr>
          <p:sp>
            <p:nvSpPr>
              <p:cNvPr id="1295" name="Freeform 13">
                <a:extLst>
                  <a:ext uri="{FF2B5EF4-FFF2-40B4-BE49-F238E27FC236}">
                    <a16:creationId xmlns:a16="http://schemas.microsoft.com/office/drawing/2014/main" id="{61E1D13F-5803-4ACE-9FF8-9B37562413B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6" name="Freeform 18">
                <a:extLst>
                  <a:ext uri="{FF2B5EF4-FFF2-40B4-BE49-F238E27FC236}">
                    <a16:creationId xmlns:a16="http://schemas.microsoft.com/office/drawing/2014/main" id="{B5248648-27B2-4DC6-B60B-B2DB143568D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19">
                <a:extLst>
                  <a:ext uri="{FF2B5EF4-FFF2-40B4-BE49-F238E27FC236}">
                    <a16:creationId xmlns:a16="http://schemas.microsoft.com/office/drawing/2014/main" id="{7C6A4853-972A-44C1-97F2-A3CCA406688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20">
                <a:extLst>
                  <a:ext uri="{FF2B5EF4-FFF2-40B4-BE49-F238E27FC236}">
                    <a16:creationId xmlns:a16="http://schemas.microsoft.com/office/drawing/2014/main" id="{2030A040-BE79-4AA0-9395-AC969A8F7FC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0" name="Gruppieren 1129">
              <a:extLst>
                <a:ext uri="{FF2B5EF4-FFF2-40B4-BE49-F238E27FC236}">
                  <a16:creationId xmlns:a16="http://schemas.microsoft.com/office/drawing/2014/main" id="{72398B7F-DC44-4846-8F65-F207020BB00A}"/>
                </a:ext>
              </a:extLst>
            </p:cNvPr>
            <p:cNvGrpSpPr>
              <a:grpSpLocks noChangeAspect="1"/>
            </p:cNvGrpSpPr>
            <p:nvPr userDrawn="1"/>
          </p:nvGrpSpPr>
          <p:grpSpPr>
            <a:xfrm>
              <a:off x="8761931" y="5301208"/>
              <a:ext cx="432000" cy="432000"/>
              <a:chOff x="467544" y="2409856"/>
              <a:chExt cx="401638" cy="401635"/>
            </a:xfrm>
          </p:grpSpPr>
          <p:sp>
            <p:nvSpPr>
              <p:cNvPr id="1291" name="Freeform 13">
                <a:extLst>
                  <a:ext uri="{FF2B5EF4-FFF2-40B4-BE49-F238E27FC236}">
                    <a16:creationId xmlns:a16="http://schemas.microsoft.com/office/drawing/2014/main" id="{7D642FEF-51FC-4920-BAC6-13E9E3A379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2" name="Freeform 18">
                <a:extLst>
                  <a:ext uri="{FF2B5EF4-FFF2-40B4-BE49-F238E27FC236}">
                    <a16:creationId xmlns:a16="http://schemas.microsoft.com/office/drawing/2014/main" id="{C722813E-3ED4-4BAD-AA6E-6CC7858A863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19">
                <a:extLst>
                  <a:ext uri="{FF2B5EF4-FFF2-40B4-BE49-F238E27FC236}">
                    <a16:creationId xmlns:a16="http://schemas.microsoft.com/office/drawing/2014/main" id="{D6D3C046-88B3-4174-9E67-3836DEBE128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20">
                <a:extLst>
                  <a:ext uri="{FF2B5EF4-FFF2-40B4-BE49-F238E27FC236}">
                    <a16:creationId xmlns:a16="http://schemas.microsoft.com/office/drawing/2014/main" id="{59E0BD4E-96B3-4153-8C0D-867D8C92C67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1" name="Gruppieren 1130">
              <a:extLst>
                <a:ext uri="{FF2B5EF4-FFF2-40B4-BE49-F238E27FC236}">
                  <a16:creationId xmlns:a16="http://schemas.microsoft.com/office/drawing/2014/main" id="{777EC5B4-8AC3-40B5-ADE9-6FBE6744C9BD}"/>
                </a:ext>
              </a:extLst>
            </p:cNvPr>
            <p:cNvGrpSpPr>
              <a:grpSpLocks noChangeAspect="1"/>
            </p:cNvGrpSpPr>
            <p:nvPr userDrawn="1"/>
          </p:nvGrpSpPr>
          <p:grpSpPr>
            <a:xfrm>
              <a:off x="9337995" y="5301208"/>
              <a:ext cx="432000" cy="432000"/>
              <a:chOff x="467544" y="2409856"/>
              <a:chExt cx="401638" cy="401635"/>
            </a:xfrm>
          </p:grpSpPr>
          <p:sp>
            <p:nvSpPr>
              <p:cNvPr id="1287" name="Freeform 13">
                <a:extLst>
                  <a:ext uri="{FF2B5EF4-FFF2-40B4-BE49-F238E27FC236}">
                    <a16:creationId xmlns:a16="http://schemas.microsoft.com/office/drawing/2014/main" id="{FF80CAF8-4A93-4A72-AB2D-410C735152B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8" name="Freeform 18">
                <a:extLst>
                  <a:ext uri="{FF2B5EF4-FFF2-40B4-BE49-F238E27FC236}">
                    <a16:creationId xmlns:a16="http://schemas.microsoft.com/office/drawing/2014/main" id="{C5FF3AA4-3CA3-4F6A-B697-1CA49E61F2F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9" name="Freeform 19">
                <a:extLst>
                  <a:ext uri="{FF2B5EF4-FFF2-40B4-BE49-F238E27FC236}">
                    <a16:creationId xmlns:a16="http://schemas.microsoft.com/office/drawing/2014/main" id="{B4B98580-B95D-419A-A765-19D6C9B7064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0" name="Freeform 20">
                <a:extLst>
                  <a:ext uri="{FF2B5EF4-FFF2-40B4-BE49-F238E27FC236}">
                    <a16:creationId xmlns:a16="http://schemas.microsoft.com/office/drawing/2014/main" id="{9DBCF615-BDDE-43B7-8D3D-7997E1DFF38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2" name="Gruppieren 1131">
              <a:extLst>
                <a:ext uri="{FF2B5EF4-FFF2-40B4-BE49-F238E27FC236}">
                  <a16:creationId xmlns:a16="http://schemas.microsoft.com/office/drawing/2014/main" id="{E0B2BAA6-8FCE-4E38-A75F-76731F2B30F3}"/>
                </a:ext>
              </a:extLst>
            </p:cNvPr>
            <p:cNvGrpSpPr>
              <a:grpSpLocks noChangeAspect="1"/>
            </p:cNvGrpSpPr>
            <p:nvPr userDrawn="1"/>
          </p:nvGrpSpPr>
          <p:grpSpPr>
            <a:xfrm>
              <a:off x="9914059" y="5301208"/>
              <a:ext cx="432000" cy="432000"/>
              <a:chOff x="467544" y="2409856"/>
              <a:chExt cx="401638" cy="401635"/>
            </a:xfrm>
          </p:grpSpPr>
          <p:sp>
            <p:nvSpPr>
              <p:cNvPr id="1283" name="Freeform 13">
                <a:extLst>
                  <a:ext uri="{FF2B5EF4-FFF2-40B4-BE49-F238E27FC236}">
                    <a16:creationId xmlns:a16="http://schemas.microsoft.com/office/drawing/2014/main" id="{A6055598-455F-4BBF-8DC2-D02081B4CDB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4" name="Freeform 18">
                <a:extLst>
                  <a:ext uri="{FF2B5EF4-FFF2-40B4-BE49-F238E27FC236}">
                    <a16:creationId xmlns:a16="http://schemas.microsoft.com/office/drawing/2014/main" id="{FAA8C146-8309-45D1-AA53-168FB765F66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5" name="Freeform 19">
                <a:extLst>
                  <a:ext uri="{FF2B5EF4-FFF2-40B4-BE49-F238E27FC236}">
                    <a16:creationId xmlns:a16="http://schemas.microsoft.com/office/drawing/2014/main" id="{DE048920-F6D5-4B3F-BF61-E9EF43BF9EA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6" name="Freeform 20">
                <a:extLst>
                  <a:ext uri="{FF2B5EF4-FFF2-40B4-BE49-F238E27FC236}">
                    <a16:creationId xmlns:a16="http://schemas.microsoft.com/office/drawing/2014/main" id="{564C91C8-CA7E-4D3E-B99F-F0F99FF5F85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3" name="Gruppieren 1132">
              <a:extLst>
                <a:ext uri="{FF2B5EF4-FFF2-40B4-BE49-F238E27FC236}">
                  <a16:creationId xmlns:a16="http://schemas.microsoft.com/office/drawing/2014/main" id="{E77BD836-3BA8-4F2D-83E4-F57F2EC779FB}"/>
                </a:ext>
              </a:extLst>
            </p:cNvPr>
            <p:cNvGrpSpPr>
              <a:grpSpLocks noChangeAspect="1"/>
            </p:cNvGrpSpPr>
            <p:nvPr userDrawn="1"/>
          </p:nvGrpSpPr>
          <p:grpSpPr>
            <a:xfrm>
              <a:off x="10490123" y="5301208"/>
              <a:ext cx="432000" cy="432000"/>
              <a:chOff x="467544" y="2409856"/>
              <a:chExt cx="401638" cy="401635"/>
            </a:xfrm>
          </p:grpSpPr>
          <p:sp>
            <p:nvSpPr>
              <p:cNvPr id="1279" name="Freeform 13">
                <a:extLst>
                  <a:ext uri="{FF2B5EF4-FFF2-40B4-BE49-F238E27FC236}">
                    <a16:creationId xmlns:a16="http://schemas.microsoft.com/office/drawing/2014/main" id="{C950BFA4-0DDB-4EFB-9951-C2F950B9AD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0" name="Freeform 18">
                <a:extLst>
                  <a:ext uri="{FF2B5EF4-FFF2-40B4-BE49-F238E27FC236}">
                    <a16:creationId xmlns:a16="http://schemas.microsoft.com/office/drawing/2014/main" id="{5837A493-94C5-4A40-8A55-E60F586FF0F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1" name="Freeform 19">
                <a:extLst>
                  <a:ext uri="{FF2B5EF4-FFF2-40B4-BE49-F238E27FC236}">
                    <a16:creationId xmlns:a16="http://schemas.microsoft.com/office/drawing/2014/main" id="{C36FC6DF-196C-48D4-B878-3C8AC89D098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2" name="Freeform 20">
                <a:extLst>
                  <a:ext uri="{FF2B5EF4-FFF2-40B4-BE49-F238E27FC236}">
                    <a16:creationId xmlns:a16="http://schemas.microsoft.com/office/drawing/2014/main" id="{9FE2367C-31AA-4C82-8E35-1E55004BEC8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4" name="Gruppieren 1133">
              <a:extLst>
                <a:ext uri="{FF2B5EF4-FFF2-40B4-BE49-F238E27FC236}">
                  <a16:creationId xmlns:a16="http://schemas.microsoft.com/office/drawing/2014/main" id="{F0A530BE-3CA0-465F-94F6-10FF329CA86E}"/>
                </a:ext>
              </a:extLst>
            </p:cNvPr>
            <p:cNvGrpSpPr>
              <a:grpSpLocks noChangeAspect="1"/>
            </p:cNvGrpSpPr>
            <p:nvPr userDrawn="1"/>
          </p:nvGrpSpPr>
          <p:grpSpPr>
            <a:xfrm>
              <a:off x="11066187" y="5301208"/>
              <a:ext cx="432000" cy="432000"/>
              <a:chOff x="467544" y="2409856"/>
              <a:chExt cx="401638" cy="401635"/>
            </a:xfrm>
          </p:grpSpPr>
          <p:sp>
            <p:nvSpPr>
              <p:cNvPr id="1275" name="Freeform 13">
                <a:extLst>
                  <a:ext uri="{FF2B5EF4-FFF2-40B4-BE49-F238E27FC236}">
                    <a16:creationId xmlns:a16="http://schemas.microsoft.com/office/drawing/2014/main" id="{79FB7582-5D61-4AE7-A597-B7EC060AE6F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6" name="Freeform 18">
                <a:extLst>
                  <a:ext uri="{FF2B5EF4-FFF2-40B4-BE49-F238E27FC236}">
                    <a16:creationId xmlns:a16="http://schemas.microsoft.com/office/drawing/2014/main" id="{653A9DE2-FE14-4075-B873-983EE22D769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7" name="Freeform 19">
                <a:extLst>
                  <a:ext uri="{FF2B5EF4-FFF2-40B4-BE49-F238E27FC236}">
                    <a16:creationId xmlns:a16="http://schemas.microsoft.com/office/drawing/2014/main" id="{E0C64264-EA70-4536-A26E-462295FE578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8" name="Freeform 20">
                <a:extLst>
                  <a:ext uri="{FF2B5EF4-FFF2-40B4-BE49-F238E27FC236}">
                    <a16:creationId xmlns:a16="http://schemas.microsoft.com/office/drawing/2014/main" id="{3B73C97E-EF6E-4335-B48B-2DF326DBCE8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5" name="Gruppieren 1134">
              <a:extLst>
                <a:ext uri="{FF2B5EF4-FFF2-40B4-BE49-F238E27FC236}">
                  <a16:creationId xmlns:a16="http://schemas.microsoft.com/office/drawing/2014/main" id="{558FE3A4-39F0-4161-8882-494D776D8930}"/>
                </a:ext>
              </a:extLst>
            </p:cNvPr>
            <p:cNvGrpSpPr>
              <a:grpSpLocks noChangeAspect="1"/>
            </p:cNvGrpSpPr>
            <p:nvPr userDrawn="1"/>
          </p:nvGrpSpPr>
          <p:grpSpPr>
            <a:xfrm>
              <a:off x="5305499" y="5301208"/>
              <a:ext cx="432000" cy="432000"/>
              <a:chOff x="467544" y="2409856"/>
              <a:chExt cx="401638" cy="401635"/>
            </a:xfrm>
          </p:grpSpPr>
          <p:sp>
            <p:nvSpPr>
              <p:cNvPr id="1271" name="Freeform 13">
                <a:extLst>
                  <a:ext uri="{FF2B5EF4-FFF2-40B4-BE49-F238E27FC236}">
                    <a16:creationId xmlns:a16="http://schemas.microsoft.com/office/drawing/2014/main" id="{F6A82D24-49F6-4376-B192-F4ADAF46DA0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2" name="Freeform 18">
                <a:extLst>
                  <a:ext uri="{FF2B5EF4-FFF2-40B4-BE49-F238E27FC236}">
                    <a16:creationId xmlns:a16="http://schemas.microsoft.com/office/drawing/2014/main" id="{2C8B70A7-9B2C-4C0F-8AAB-60A75197B06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3" name="Freeform 19">
                <a:extLst>
                  <a:ext uri="{FF2B5EF4-FFF2-40B4-BE49-F238E27FC236}">
                    <a16:creationId xmlns:a16="http://schemas.microsoft.com/office/drawing/2014/main" id="{DF8C1996-6590-43FF-A75B-3BA22D11324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4" name="Freeform 20">
                <a:extLst>
                  <a:ext uri="{FF2B5EF4-FFF2-40B4-BE49-F238E27FC236}">
                    <a16:creationId xmlns:a16="http://schemas.microsoft.com/office/drawing/2014/main" id="{C0B870F5-ABAA-4A70-B03D-A5F679BB53F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6" name="Gruppieren 1135">
              <a:extLst>
                <a:ext uri="{FF2B5EF4-FFF2-40B4-BE49-F238E27FC236}">
                  <a16:creationId xmlns:a16="http://schemas.microsoft.com/office/drawing/2014/main" id="{930D10D7-23F0-4DF0-ADE4-7009CEFA7ED0}"/>
                </a:ext>
              </a:extLst>
            </p:cNvPr>
            <p:cNvGrpSpPr>
              <a:grpSpLocks noChangeAspect="1"/>
            </p:cNvGrpSpPr>
            <p:nvPr userDrawn="1"/>
          </p:nvGrpSpPr>
          <p:grpSpPr>
            <a:xfrm>
              <a:off x="4729435" y="5301208"/>
              <a:ext cx="432000" cy="432000"/>
              <a:chOff x="467544" y="2409856"/>
              <a:chExt cx="401638" cy="401635"/>
            </a:xfrm>
          </p:grpSpPr>
          <p:sp>
            <p:nvSpPr>
              <p:cNvPr id="1267" name="Freeform 13">
                <a:extLst>
                  <a:ext uri="{FF2B5EF4-FFF2-40B4-BE49-F238E27FC236}">
                    <a16:creationId xmlns:a16="http://schemas.microsoft.com/office/drawing/2014/main" id="{EBBCD8AE-BB54-4A02-AB48-2DAE98A685D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8" name="Freeform 18">
                <a:extLst>
                  <a:ext uri="{FF2B5EF4-FFF2-40B4-BE49-F238E27FC236}">
                    <a16:creationId xmlns:a16="http://schemas.microsoft.com/office/drawing/2014/main" id="{A19FBC73-4556-489E-A2B8-2C0FFC6C4D5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9" name="Freeform 19">
                <a:extLst>
                  <a:ext uri="{FF2B5EF4-FFF2-40B4-BE49-F238E27FC236}">
                    <a16:creationId xmlns:a16="http://schemas.microsoft.com/office/drawing/2014/main" id="{D2CB2A64-BE67-4836-B53D-2394B776443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0" name="Freeform 20">
                <a:extLst>
                  <a:ext uri="{FF2B5EF4-FFF2-40B4-BE49-F238E27FC236}">
                    <a16:creationId xmlns:a16="http://schemas.microsoft.com/office/drawing/2014/main" id="{95F0915C-27CB-40D4-A194-9EFC5A07FCF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7" name="Gruppieren 1136">
              <a:extLst>
                <a:ext uri="{FF2B5EF4-FFF2-40B4-BE49-F238E27FC236}">
                  <a16:creationId xmlns:a16="http://schemas.microsoft.com/office/drawing/2014/main" id="{5538740B-EC9F-4391-B159-80819E7D134C}"/>
                </a:ext>
              </a:extLst>
            </p:cNvPr>
            <p:cNvGrpSpPr>
              <a:grpSpLocks noChangeAspect="1"/>
            </p:cNvGrpSpPr>
            <p:nvPr userDrawn="1"/>
          </p:nvGrpSpPr>
          <p:grpSpPr>
            <a:xfrm>
              <a:off x="4153371" y="5301208"/>
              <a:ext cx="432000" cy="432000"/>
              <a:chOff x="467544" y="2409856"/>
              <a:chExt cx="401638" cy="401635"/>
            </a:xfrm>
          </p:grpSpPr>
          <p:sp>
            <p:nvSpPr>
              <p:cNvPr id="1263" name="Freeform 13">
                <a:extLst>
                  <a:ext uri="{FF2B5EF4-FFF2-40B4-BE49-F238E27FC236}">
                    <a16:creationId xmlns:a16="http://schemas.microsoft.com/office/drawing/2014/main" id="{32C6F248-8F4C-4F6A-A17C-EC8B97BBA34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4" name="Freeform 18">
                <a:extLst>
                  <a:ext uri="{FF2B5EF4-FFF2-40B4-BE49-F238E27FC236}">
                    <a16:creationId xmlns:a16="http://schemas.microsoft.com/office/drawing/2014/main" id="{23A86F7D-07AB-4DA6-813D-E2E1539A1A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5" name="Freeform 19">
                <a:extLst>
                  <a:ext uri="{FF2B5EF4-FFF2-40B4-BE49-F238E27FC236}">
                    <a16:creationId xmlns:a16="http://schemas.microsoft.com/office/drawing/2014/main" id="{BAFCF025-95CF-411C-9FFE-2A864132BBF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6" name="Freeform 20">
                <a:extLst>
                  <a:ext uri="{FF2B5EF4-FFF2-40B4-BE49-F238E27FC236}">
                    <a16:creationId xmlns:a16="http://schemas.microsoft.com/office/drawing/2014/main" id="{EB0408C1-8C54-4069-BEEF-B077C966DA1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8" name="Gruppieren 1137">
              <a:extLst>
                <a:ext uri="{FF2B5EF4-FFF2-40B4-BE49-F238E27FC236}">
                  <a16:creationId xmlns:a16="http://schemas.microsoft.com/office/drawing/2014/main" id="{677A4659-AEC6-4093-894C-4A7A2B75DA6D}"/>
                </a:ext>
              </a:extLst>
            </p:cNvPr>
            <p:cNvGrpSpPr>
              <a:grpSpLocks noChangeAspect="1"/>
            </p:cNvGrpSpPr>
            <p:nvPr userDrawn="1"/>
          </p:nvGrpSpPr>
          <p:grpSpPr>
            <a:xfrm>
              <a:off x="3577307" y="5301208"/>
              <a:ext cx="432000" cy="432000"/>
              <a:chOff x="467544" y="2409856"/>
              <a:chExt cx="401638" cy="401635"/>
            </a:xfrm>
          </p:grpSpPr>
          <p:sp>
            <p:nvSpPr>
              <p:cNvPr id="1259" name="Freeform 13">
                <a:extLst>
                  <a:ext uri="{FF2B5EF4-FFF2-40B4-BE49-F238E27FC236}">
                    <a16:creationId xmlns:a16="http://schemas.microsoft.com/office/drawing/2014/main" id="{289B522F-7B7F-4675-9C5A-5892D01CEE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0" name="Freeform 18">
                <a:extLst>
                  <a:ext uri="{FF2B5EF4-FFF2-40B4-BE49-F238E27FC236}">
                    <a16:creationId xmlns:a16="http://schemas.microsoft.com/office/drawing/2014/main" id="{DB360B7C-B3ED-4D48-B60C-C2221C3E2C3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1" name="Freeform 19">
                <a:extLst>
                  <a:ext uri="{FF2B5EF4-FFF2-40B4-BE49-F238E27FC236}">
                    <a16:creationId xmlns:a16="http://schemas.microsoft.com/office/drawing/2014/main" id="{91319E66-62F3-4F6F-89E6-3555DAAF523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2" name="Freeform 20">
                <a:extLst>
                  <a:ext uri="{FF2B5EF4-FFF2-40B4-BE49-F238E27FC236}">
                    <a16:creationId xmlns:a16="http://schemas.microsoft.com/office/drawing/2014/main" id="{8827BB63-1343-489A-B8F8-507829EC543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9" name="Gruppieren 1138">
              <a:extLst>
                <a:ext uri="{FF2B5EF4-FFF2-40B4-BE49-F238E27FC236}">
                  <a16:creationId xmlns:a16="http://schemas.microsoft.com/office/drawing/2014/main" id="{3A646869-0BA4-4A1E-BB15-B5ED54E73AEE}"/>
                </a:ext>
              </a:extLst>
            </p:cNvPr>
            <p:cNvGrpSpPr>
              <a:grpSpLocks noChangeAspect="1"/>
            </p:cNvGrpSpPr>
            <p:nvPr userDrawn="1"/>
          </p:nvGrpSpPr>
          <p:grpSpPr>
            <a:xfrm>
              <a:off x="3001243" y="5301208"/>
              <a:ext cx="432000" cy="432000"/>
              <a:chOff x="467544" y="2409856"/>
              <a:chExt cx="401638" cy="401635"/>
            </a:xfrm>
          </p:grpSpPr>
          <p:sp>
            <p:nvSpPr>
              <p:cNvPr id="1255" name="Freeform 13">
                <a:extLst>
                  <a:ext uri="{FF2B5EF4-FFF2-40B4-BE49-F238E27FC236}">
                    <a16:creationId xmlns:a16="http://schemas.microsoft.com/office/drawing/2014/main" id="{11F32A05-C9BC-40D9-A37B-A179B279C33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6" name="Freeform 18">
                <a:extLst>
                  <a:ext uri="{FF2B5EF4-FFF2-40B4-BE49-F238E27FC236}">
                    <a16:creationId xmlns:a16="http://schemas.microsoft.com/office/drawing/2014/main" id="{DF451EE2-EB84-4404-A6C5-F4B850A351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7" name="Freeform 19">
                <a:extLst>
                  <a:ext uri="{FF2B5EF4-FFF2-40B4-BE49-F238E27FC236}">
                    <a16:creationId xmlns:a16="http://schemas.microsoft.com/office/drawing/2014/main" id="{ADAC5342-41A2-4506-8E39-B07F20FBBC1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8" name="Freeform 20">
                <a:extLst>
                  <a:ext uri="{FF2B5EF4-FFF2-40B4-BE49-F238E27FC236}">
                    <a16:creationId xmlns:a16="http://schemas.microsoft.com/office/drawing/2014/main" id="{805AF2D8-968D-430E-A8A5-312796D6105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0" name="Gruppieren 1139">
              <a:extLst>
                <a:ext uri="{FF2B5EF4-FFF2-40B4-BE49-F238E27FC236}">
                  <a16:creationId xmlns:a16="http://schemas.microsoft.com/office/drawing/2014/main" id="{3687BCA2-66DE-40F9-BB72-0FF220D5780B}"/>
                </a:ext>
              </a:extLst>
            </p:cNvPr>
            <p:cNvGrpSpPr>
              <a:grpSpLocks noChangeAspect="1"/>
            </p:cNvGrpSpPr>
            <p:nvPr userDrawn="1"/>
          </p:nvGrpSpPr>
          <p:grpSpPr>
            <a:xfrm>
              <a:off x="2425179" y="5301208"/>
              <a:ext cx="432000" cy="432000"/>
              <a:chOff x="467544" y="2409856"/>
              <a:chExt cx="401638" cy="401635"/>
            </a:xfrm>
          </p:grpSpPr>
          <p:sp>
            <p:nvSpPr>
              <p:cNvPr id="1251" name="Freeform 13">
                <a:extLst>
                  <a:ext uri="{FF2B5EF4-FFF2-40B4-BE49-F238E27FC236}">
                    <a16:creationId xmlns:a16="http://schemas.microsoft.com/office/drawing/2014/main" id="{4C24AF6F-2300-468F-987A-51559E7EF0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2" name="Freeform 18">
                <a:extLst>
                  <a:ext uri="{FF2B5EF4-FFF2-40B4-BE49-F238E27FC236}">
                    <a16:creationId xmlns:a16="http://schemas.microsoft.com/office/drawing/2014/main" id="{E1BCDAE7-A45C-4F6F-930A-1D625971B96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3" name="Freeform 19">
                <a:extLst>
                  <a:ext uri="{FF2B5EF4-FFF2-40B4-BE49-F238E27FC236}">
                    <a16:creationId xmlns:a16="http://schemas.microsoft.com/office/drawing/2014/main" id="{790E0D36-38F5-45B5-BBF0-3DD5C68B123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4" name="Freeform 20">
                <a:extLst>
                  <a:ext uri="{FF2B5EF4-FFF2-40B4-BE49-F238E27FC236}">
                    <a16:creationId xmlns:a16="http://schemas.microsoft.com/office/drawing/2014/main" id="{16D4FF64-630F-4974-8F56-8DFDDAD1FCE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1" name="Gruppieren 1140">
              <a:extLst>
                <a:ext uri="{FF2B5EF4-FFF2-40B4-BE49-F238E27FC236}">
                  <a16:creationId xmlns:a16="http://schemas.microsoft.com/office/drawing/2014/main" id="{1C3FE864-DFEF-416C-B17D-3FC3544FE277}"/>
                </a:ext>
              </a:extLst>
            </p:cNvPr>
            <p:cNvGrpSpPr>
              <a:grpSpLocks noChangeAspect="1"/>
            </p:cNvGrpSpPr>
            <p:nvPr userDrawn="1"/>
          </p:nvGrpSpPr>
          <p:grpSpPr>
            <a:xfrm>
              <a:off x="1849115" y="5301208"/>
              <a:ext cx="432000" cy="432000"/>
              <a:chOff x="467544" y="2409856"/>
              <a:chExt cx="401638" cy="401635"/>
            </a:xfrm>
          </p:grpSpPr>
          <p:sp>
            <p:nvSpPr>
              <p:cNvPr id="1247" name="Freeform 13">
                <a:extLst>
                  <a:ext uri="{FF2B5EF4-FFF2-40B4-BE49-F238E27FC236}">
                    <a16:creationId xmlns:a16="http://schemas.microsoft.com/office/drawing/2014/main" id="{5EAF1CAE-1A3B-47D7-9454-04576635083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 name="Freeform 18">
                <a:extLst>
                  <a:ext uri="{FF2B5EF4-FFF2-40B4-BE49-F238E27FC236}">
                    <a16:creationId xmlns:a16="http://schemas.microsoft.com/office/drawing/2014/main" id="{4AD2540C-C758-437A-B650-D2F69937CCB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19">
                <a:extLst>
                  <a:ext uri="{FF2B5EF4-FFF2-40B4-BE49-F238E27FC236}">
                    <a16:creationId xmlns:a16="http://schemas.microsoft.com/office/drawing/2014/main" id="{7314239B-729D-4E03-8DE4-DF4B711D7CD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 name="Freeform 20">
                <a:extLst>
                  <a:ext uri="{FF2B5EF4-FFF2-40B4-BE49-F238E27FC236}">
                    <a16:creationId xmlns:a16="http://schemas.microsoft.com/office/drawing/2014/main" id="{2E821C0C-C64A-494A-84A4-11DF97BBC2E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2" name="Gruppieren 1141">
              <a:extLst>
                <a:ext uri="{FF2B5EF4-FFF2-40B4-BE49-F238E27FC236}">
                  <a16:creationId xmlns:a16="http://schemas.microsoft.com/office/drawing/2014/main" id="{A6079BFA-9F4E-4E6A-87FE-32AF1749A18A}"/>
                </a:ext>
              </a:extLst>
            </p:cNvPr>
            <p:cNvGrpSpPr>
              <a:grpSpLocks noChangeAspect="1"/>
            </p:cNvGrpSpPr>
            <p:nvPr userDrawn="1"/>
          </p:nvGrpSpPr>
          <p:grpSpPr>
            <a:xfrm>
              <a:off x="1273051" y="5301208"/>
              <a:ext cx="432000" cy="432000"/>
              <a:chOff x="467544" y="2409856"/>
              <a:chExt cx="401638" cy="401635"/>
            </a:xfrm>
          </p:grpSpPr>
          <p:sp>
            <p:nvSpPr>
              <p:cNvPr id="1243" name="Freeform 13">
                <a:extLst>
                  <a:ext uri="{FF2B5EF4-FFF2-40B4-BE49-F238E27FC236}">
                    <a16:creationId xmlns:a16="http://schemas.microsoft.com/office/drawing/2014/main" id="{9645D6E2-1FD4-4430-8AAF-87B57865758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 name="Freeform 18">
                <a:extLst>
                  <a:ext uri="{FF2B5EF4-FFF2-40B4-BE49-F238E27FC236}">
                    <a16:creationId xmlns:a16="http://schemas.microsoft.com/office/drawing/2014/main" id="{E6E497EF-9EBF-4086-AF91-0340F2751F0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19">
                <a:extLst>
                  <a:ext uri="{FF2B5EF4-FFF2-40B4-BE49-F238E27FC236}">
                    <a16:creationId xmlns:a16="http://schemas.microsoft.com/office/drawing/2014/main" id="{1D9E97B5-2EB8-491C-9695-5D1CB2C0590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20">
                <a:extLst>
                  <a:ext uri="{FF2B5EF4-FFF2-40B4-BE49-F238E27FC236}">
                    <a16:creationId xmlns:a16="http://schemas.microsoft.com/office/drawing/2014/main" id="{B628A70C-16C2-47F8-8742-21B55737DBA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3" name="Gruppieren 1142">
              <a:extLst>
                <a:ext uri="{FF2B5EF4-FFF2-40B4-BE49-F238E27FC236}">
                  <a16:creationId xmlns:a16="http://schemas.microsoft.com/office/drawing/2014/main" id="{64CEC270-00AD-4481-9EA2-FD2CC35851FE}"/>
                </a:ext>
              </a:extLst>
            </p:cNvPr>
            <p:cNvGrpSpPr>
              <a:grpSpLocks noChangeAspect="1"/>
            </p:cNvGrpSpPr>
            <p:nvPr userDrawn="1"/>
          </p:nvGrpSpPr>
          <p:grpSpPr>
            <a:xfrm>
              <a:off x="696987" y="5301208"/>
              <a:ext cx="432000" cy="432000"/>
              <a:chOff x="467544" y="2409856"/>
              <a:chExt cx="401638" cy="401635"/>
            </a:xfrm>
          </p:grpSpPr>
          <p:sp>
            <p:nvSpPr>
              <p:cNvPr id="1239" name="Freeform 13">
                <a:extLst>
                  <a:ext uri="{FF2B5EF4-FFF2-40B4-BE49-F238E27FC236}">
                    <a16:creationId xmlns:a16="http://schemas.microsoft.com/office/drawing/2014/main" id="{859870F6-9B46-4DE2-9E4A-86899B9FCB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0" name="Freeform 18">
                <a:extLst>
                  <a:ext uri="{FF2B5EF4-FFF2-40B4-BE49-F238E27FC236}">
                    <a16:creationId xmlns:a16="http://schemas.microsoft.com/office/drawing/2014/main" id="{02D87D96-40CE-4741-BFDB-BC6492285C9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19">
                <a:extLst>
                  <a:ext uri="{FF2B5EF4-FFF2-40B4-BE49-F238E27FC236}">
                    <a16:creationId xmlns:a16="http://schemas.microsoft.com/office/drawing/2014/main" id="{81799257-DC7D-414B-89F2-B4C6B755BCF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20">
                <a:extLst>
                  <a:ext uri="{FF2B5EF4-FFF2-40B4-BE49-F238E27FC236}">
                    <a16:creationId xmlns:a16="http://schemas.microsoft.com/office/drawing/2014/main" id="{04BD61BA-C69D-4F66-A75E-46E7E248DC0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4" name="Gruppieren 1143">
              <a:extLst>
                <a:ext uri="{FF2B5EF4-FFF2-40B4-BE49-F238E27FC236}">
                  <a16:creationId xmlns:a16="http://schemas.microsoft.com/office/drawing/2014/main" id="{0935F998-5688-4F12-A506-F2835900761E}"/>
                </a:ext>
              </a:extLst>
            </p:cNvPr>
            <p:cNvGrpSpPr>
              <a:grpSpLocks noChangeAspect="1"/>
            </p:cNvGrpSpPr>
            <p:nvPr userDrawn="1"/>
          </p:nvGrpSpPr>
          <p:grpSpPr>
            <a:xfrm>
              <a:off x="5881563" y="5877320"/>
              <a:ext cx="432000" cy="432000"/>
              <a:chOff x="467544" y="2409856"/>
              <a:chExt cx="401638" cy="401635"/>
            </a:xfrm>
          </p:grpSpPr>
          <p:sp>
            <p:nvSpPr>
              <p:cNvPr id="1235" name="Freeform 13">
                <a:extLst>
                  <a:ext uri="{FF2B5EF4-FFF2-40B4-BE49-F238E27FC236}">
                    <a16:creationId xmlns:a16="http://schemas.microsoft.com/office/drawing/2014/main" id="{F4315550-22F6-4A52-927E-56783AAA574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6" name="Freeform 18">
                <a:extLst>
                  <a:ext uri="{FF2B5EF4-FFF2-40B4-BE49-F238E27FC236}">
                    <a16:creationId xmlns:a16="http://schemas.microsoft.com/office/drawing/2014/main" id="{52E2AD61-4632-4E25-9EC3-A76C7C2F715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19">
                <a:extLst>
                  <a:ext uri="{FF2B5EF4-FFF2-40B4-BE49-F238E27FC236}">
                    <a16:creationId xmlns:a16="http://schemas.microsoft.com/office/drawing/2014/main" id="{35738CC0-D55E-4D68-B4AC-FA2BF2635D9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20">
                <a:extLst>
                  <a:ext uri="{FF2B5EF4-FFF2-40B4-BE49-F238E27FC236}">
                    <a16:creationId xmlns:a16="http://schemas.microsoft.com/office/drawing/2014/main" id="{2EABE7E0-5BB8-4C1D-A758-E8D068A387F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5" name="Gruppieren 1144">
              <a:extLst>
                <a:ext uri="{FF2B5EF4-FFF2-40B4-BE49-F238E27FC236}">
                  <a16:creationId xmlns:a16="http://schemas.microsoft.com/office/drawing/2014/main" id="{9E6CD7AD-8621-4631-BA34-7B6E9BBE22A7}"/>
                </a:ext>
              </a:extLst>
            </p:cNvPr>
            <p:cNvGrpSpPr>
              <a:grpSpLocks noChangeAspect="1"/>
            </p:cNvGrpSpPr>
            <p:nvPr userDrawn="1"/>
          </p:nvGrpSpPr>
          <p:grpSpPr>
            <a:xfrm>
              <a:off x="6457675" y="5877320"/>
              <a:ext cx="432000" cy="432000"/>
              <a:chOff x="467544" y="2409856"/>
              <a:chExt cx="401638" cy="401635"/>
            </a:xfrm>
          </p:grpSpPr>
          <p:sp>
            <p:nvSpPr>
              <p:cNvPr id="1231" name="Freeform 13">
                <a:extLst>
                  <a:ext uri="{FF2B5EF4-FFF2-40B4-BE49-F238E27FC236}">
                    <a16:creationId xmlns:a16="http://schemas.microsoft.com/office/drawing/2014/main" id="{039CF4EE-B89C-4AF9-8347-1FB86BB65B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2" name="Freeform 18">
                <a:extLst>
                  <a:ext uri="{FF2B5EF4-FFF2-40B4-BE49-F238E27FC236}">
                    <a16:creationId xmlns:a16="http://schemas.microsoft.com/office/drawing/2014/main" id="{6D038501-2567-4F84-8591-4696F8C692B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19">
                <a:extLst>
                  <a:ext uri="{FF2B5EF4-FFF2-40B4-BE49-F238E27FC236}">
                    <a16:creationId xmlns:a16="http://schemas.microsoft.com/office/drawing/2014/main" id="{3A3D111D-854F-44E4-BC65-54BFBA10CD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20">
                <a:extLst>
                  <a:ext uri="{FF2B5EF4-FFF2-40B4-BE49-F238E27FC236}">
                    <a16:creationId xmlns:a16="http://schemas.microsoft.com/office/drawing/2014/main" id="{7D587B31-FB34-431B-8731-98DBCAF551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6" name="Gruppieren 1145">
              <a:extLst>
                <a:ext uri="{FF2B5EF4-FFF2-40B4-BE49-F238E27FC236}">
                  <a16:creationId xmlns:a16="http://schemas.microsoft.com/office/drawing/2014/main" id="{3528B7EA-2A81-438E-A96A-04238265DDEB}"/>
                </a:ext>
              </a:extLst>
            </p:cNvPr>
            <p:cNvGrpSpPr>
              <a:grpSpLocks noChangeAspect="1"/>
            </p:cNvGrpSpPr>
            <p:nvPr userDrawn="1"/>
          </p:nvGrpSpPr>
          <p:grpSpPr>
            <a:xfrm>
              <a:off x="7033739" y="5877320"/>
              <a:ext cx="432000" cy="432000"/>
              <a:chOff x="467544" y="2409856"/>
              <a:chExt cx="401638" cy="401635"/>
            </a:xfrm>
          </p:grpSpPr>
          <p:sp>
            <p:nvSpPr>
              <p:cNvPr id="1227" name="Freeform 13">
                <a:extLst>
                  <a:ext uri="{FF2B5EF4-FFF2-40B4-BE49-F238E27FC236}">
                    <a16:creationId xmlns:a16="http://schemas.microsoft.com/office/drawing/2014/main" id="{8224771A-5409-4E6E-ACA8-16D68EA7D52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8" name="Freeform 18">
                <a:extLst>
                  <a:ext uri="{FF2B5EF4-FFF2-40B4-BE49-F238E27FC236}">
                    <a16:creationId xmlns:a16="http://schemas.microsoft.com/office/drawing/2014/main" id="{01AEDB88-82FD-4B99-8402-231DC13CF05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19">
                <a:extLst>
                  <a:ext uri="{FF2B5EF4-FFF2-40B4-BE49-F238E27FC236}">
                    <a16:creationId xmlns:a16="http://schemas.microsoft.com/office/drawing/2014/main" id="{7B49BB6A-0316-4C31-AD3D-D0DB15BD569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20">
                <a:extLst>
                  <a:ext uri="{FF2B5EF4-FFF2-40B4-BE49-F238E27FC236}">
                    <a16:creationId xmlns:a16="http://schemas.microsoft.com/office/drawing/2014/main" id="{E440C5D7-AE2A-4E4F-8036-957BACE8B43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7" name="Gruppieren 1146">
              <a:extLst>
                <a:ext uri="{FF2B5EF4-FFF2-40B4-BE49-F238E27FC236}">
                  <a16:creationId xmlns:a16="http://schemas.microsoft.com/office/drawing/2014/main" id="{372391CD-4654-4097-8A0C-F049BAAF70D2}"/>
                </a:ext>
              </a:extLst>
            </p:cNvPr>
            <p:cNvGrpSpPr>
              <a:grpSpLocks noChangeAspect="1"/>
            </p:cNvGrpSpPr>
            <p:nvPr userDrawn="1"/>
          </p:nvGrpSpPr>
          <p:grpSpPr>
            <a:xfrm>
              <a:off x="7609803" y="5877320"/>
              <a:ext cx="432000" cy="432000"/>
              <a:chOff x="467544" y="2409856"/>
              <a:chExt cx="401638" cy="401635"/>
            </a:xfrm>
          </p:grpSpPr>
          <p:sp>
            <p:nvSpPr>
              <p:cNvPr id="1223" name="Freeform 13">
                <a:extLst>
                  <a:ext uri="{FF2B5EF4-FFF2-40B4-BE49-F238E27FC236}">
                    <a16:creationId xmlns:a16="http://schemas.microsoft.com/office/drawing/2014/main" id="{1362FD26-9BB2-49B7-860D-65E2BDACE4E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4" name="Freeform 18">
                <a:extLst>
                  <a:ext uri="{FF2B5EF4-FFF2-40B4-BE49-F238E27FC236}">
                    <a16:creationId xmlns:a16="http://schemas.microsoft.com/office/drawing/2014/main" id="{0997B9A8-5261-4B91-BEC0-B04CA6668E2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19">
                <a:extLst>
                  <a:ext uri="{FF2B5EF4-FFF2-40B4-BE49-F238E27FC236}">
                    <a16:creationId xmlns:a16="http://schemas.microsoft.com/office/drawing/2014/main" id="{1040AE06-4B63-42C1-AA4D-BBBC07CC7E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20">
                <a:extLst>
                  <a:ext uri="{FF2B5EF4-FFF2-40B4-BE49-F238E27FC236}">
                    <a16:creationId xmlns:a16="http://schemas.microsoft.com/office/drawing/2014/main" id="{A11034BB-4599-453C-A5E3-A431D51EF3D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8" name="Gruppieren 1147">
              <a:extLst>
                <a:ext uri="{FF2B5EF4-FFF2-40B4-BE49-F238E27FC236}">
                  <a16:creationId xmlns:a16="http://schemas.microsoft.com/office/drawing/2014/main" id="{BE70BFDD-CEE8-4233-BDF3-2BD99164EAC6}"/>
                </a:ext>
              </a:extLst>
            </p:cNvPr>
            <p:cNvGrpSpPr>
              <a:grpSpLocks noChangeAspect="1"/>
            </p:cNvGrpSpPr>
            <p:nvPr userDrawn="1"/>
          </p:nvGrpSpPr>
          <p:grpSpPr>
            <a:xfrm>
              <a:off x="8185867" y="5877320"/>
              <a:ext cx="432000" cy="432000"/>
              <a:chOff x="467544" y="2409856"/>
              <a:chExt cx="401638" cy="401635"/>
            </a:xfrm>
          </p:grpSpPr>
          <p:sp>
            <p:nvSpPr>
              <p:cNvPr id="1219" name="Freeform 13">
                <a:extLst>
                  <a:ext uri="{FF2B5EF4-FFF2-40B4-BE49-F238E27FC236}">
                    <a16:creationId xmlns:a16="http://schemas.microsoft.com/office/drawing/2014/main" id="{B5CED6ED-2AA9-4BF4-A082-134072EA94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0" name="Freeform 18">
                <a:extLst>
                  <a:ext uri="{FF2B5EF4-FFF2-40B4-BE49-F238E27FC236}">
                    <a16:creationId xmlns:a16="http://schemas.microsoft.com/office/drawing/2014/main" id="{FC2AD132-02D1-4EA5-9D7F-DE2D550DF0F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1" name="Freeform 19">
                <a:extLst>
                  <a:ext uri="{FF2B5EF4-FFF2-40B4-BE49-F238E27FC236}">
                    <a16:creationId xmlns:a16="http://schemas.microsoft.com/office/drawing/2014/main" id="{A22A1211-CDB4-43FF-BD62-B2DBDA1602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2" name="Freeform 20">
                <a:extLst>
                  <a:ext uri="{FF2B5EF4-FFF2-40B4-BE49-F238E27FC236}">
                    <a16:creationId xmlns:a16="http://schemas.microsoft.com/office/drawing/2014/main" id="{FE7B81F5-AFC8-4F45-A939-B84E6585728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9" name="Gruppieren 1148">
              <a:extLst>
                <a:ext uri="{FF2B5EF4-FFF2-40B4-BE49-F238E27FC236}">
                  <a16:creationId xmlns:a16="http://schemas.microsoft.com/office/drawing/2014/main" id="{B664954E-9CCB-40AA-AECF-3AED529DE445}"/>
                </a:ext>
              </a:extLst>
            </p:cNvPr>
            <p:cNvGrpSpPr>
              <a:grpSpLocks noChangeAspect="1"/>
            </p:cNvGrpSpPr>
            <p:nvPr userDrawn="1"/>
          </p:nvGrpSpPr>
          <p:grpSpPr>
            <a:xfrm>
              <a:off x="8761931" y="5877320"/>
              <a:ext cx="432000" cy="432000"/>
              <a:chOff x="467544" y="2409856"/>
              <a:chExt cx="401638" cy="401635"/>
            </a:xfrm>
          </p:grpSpPr>
          <p:sp>
            <p:nvSpPr>
              <p:cNvPr id="1215" name="Freeform 13">
                <a:extLst>
                  <a:ext uri="{FF2B5EF4-FFF2-40B4-BE49-F238E27FC236}">
                    <a16:creationId xmlns:a16="http://schemas.microsoft.com/office/drawing/2014/main" id="{BBBDEA50-1294-478E-B839-AD0D4AFD7F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6" name="Freeform 18">
                <a:extLst>
                  <a:ext uri="{FF2B5EF4-FFF2-40B4-BE49-F238E27FC236}">
                    <a16:creationId xmlns:a16="http://schemas.microsoft.com/office/drawing/2014/main" id="{DF5FF081-2021-42DF-A04D-0D5DE03A0CF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7" name="Freeform 19">
                <a:extLst>
                  <a:ext uri="{FF2B5EF4-FFF2-40B4-BE49-F238E27FC236}">
                    <a16:creationId xmlns:a16="http://schemas.microsoft.com/office/drawing/2014/main" id="{FD56C973-F298-4626-9CAD-C0882661AAF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8" name="Freeform 20">
                <a:extLst>
                  <a:ext uri="{FF2B5EF4-FFF2-40B4-BE49-F238E27FC236}">
                    <a16:creationId xmlns:a16="http://schemas.microsoft.com/office/drawing/2014/main" id="{55A92A6C-143C-46BF-A7F4-CDF12F92E50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0" name="Gruppieren 1149">
              <a:extLst>
                <a:ext uri="{FF2B5EF4-FFF2-40B4-BE49-F238E27FC236}">
                  <a16:creationId xmlns:a16="http://schemas.microsoft.com/office/drawing/2014/main" id="{6C11366E-9A17-41CD-99AB-5B340A9DF417}"/>
                </a:ext>
              </a:extLst>
            </p:cNvPr>
            <p:cNvGrpSpPr>
              <a:grpSpLocks noChangeAspect="1"/>
            </p:cNvGrpSpPr>
            <p:nvPr userDrawn="1"/>
          </p:nvGrpSpPr>
          <p:grpSpPr>
            <a:xfrm>
              <a:off x="9337995" y="5877320"/>
              <a:ext cx="432000" cy="432000"/>
              <a:chOff x="467544" y="2409856"/>
              <a:chExt cx="401638" cy="401635"/>
            </a:xfrm>
          </p:grpSpPr>
          <p:sp>
            <p:nvSpPr>
              <p:cNvPr id="1211" name="Freeform 13">
                <a:extLst>
                  <a:ext uri="{FF2B5EF4-FFF2-40B4-BE49-F238E27FC236}">
                    <a16:creationId xmlns:a16="http://schemas.microsoft.com/office/drawing/2014/main" id="{C2E5A47F-D6B1-42EC-A2D9-1B66BE234DE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2" name="Freeform 18">
                <a:extLst>
                  <a:ext uri="{FF2B5EF4-FFF2-40B4-BE49-F238E27FC236}">
                    <a16:creationId xmlns:a16="http://schemas.microsoft.com/office/drawing/2014/main" id="{80274009-D224-4EED-BE80-27E4FB592CF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3" name="Freeform 19">
                <a:extLst>
                  <a:ext uri="{FF2B5EF4-FFF2-40B4-BE49-F238E27FC236}">
                    <a16:creationId xmlns:a16="http://schemas.microsoft.com/office/drawing/2014/main" id="{35AE5D04-6377-4236-B562-6F7344A0762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20">
                <a:extLst>
                  <a:ext uri="{FF2B5EF4-FFF2-40B4-BE49-F238E27FC236}">
                    <a16:creationId xmlns:a16="http://schemas.microsoft.com/office/drawing/2014/main" id="{C2D03FBE-02AC-41BA-B04E-20C6C12E453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1" name="Gruppieren 1150">
              <a:extLst>
                <a:ext uri="{FF2B5EF4-FFF2-40B4-BE49-F238E27FC236}">
                  <a16:creationId xmlns:a16="http://schemas.microsoft.com/office/drawing/2014/main" id="{19263E9A-816A-4324-A3B5-44A974B04E82}"/>
                </a:ext>
              </a:extLst>
            </p:cNvPr>
            <p:cNvGrpSpPr>
              <a:grpSpLocks noChangeAspect="1"/>
            </p:cNvGrpSpPr>
            <p:nvPr userDrawn="1"/>
          </p:nvGrpSpPr>
          <p:grpSpPr>
            <a:xfrm>
              <a:off x="9914059" y="5877320"/>
              <a:ext cx="432000" cy="432000"/>
              <a:chOff x="467544" y="2409856"/>
              <a:chExt cx="401638" cy="401635"/>
            </a:xfrm>
          </p:grpSpPr>
          <p:sp>
            <p:nvSpPr>
              <p:cNvPr id="1207" name="Freeform 13">
                <a:extLst>
                  <a:ext uri="{FF2B5EF4-FFF2-40B4-BE49-F238E27FC236}">
                    <a16:creationId xmlns:a16="http://schemas.microsoft.com/office/drawing/2014/main" id="{613397BB-608B-492C-A429-3A32A68187E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8" name="Freeform 18">
                <a:extLst>
                  <a:ext uri="{FF2B5EF4-FFF2-40B4-BE49-F238E27FC236}">
                    <a16:creationId xmlns:a16="http://schemas.microsoft.com/office/drawing/2014/main" id="{1D4C71F3-981A-4B95-996C-F948FB3D99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9" name="Freeform 19">
                <a:extLst>
                  <a:ext uri="{FF2B5EF4-FFF2-40B4-BE49-F238E27FC236}">
                    <a16:creationId xmlns:a16="http://schemas.microsoft.com/office/drawing/2014/main" id="{70FA20FE-9F12-4D8A-B0EC-20CBB8AE02C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0" name="Freeform 20">
                <a:extLst>
                  <a:ext uri="{FF2B5EF4-FFF2-40B4-BE49-F238E27FC236}">
                    <a16:creationId xmlns:a16="http://schemas.microsoft.com/office/drawing/2014/main" id="{B2AD93D6-897F-4F37-AB76-7267C187772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2" name="Gruppieren 1151">
              <a:extLst>
                <a:ext uri="{FF2B5EF4-FFF2-40B4-BE49-F238E27FC236}">
                  <a16:creationId xmlns:a16="http://schemas.microsoft.com/office/drawing/2014/main" id="{2F5F257D-888F-4009-8857-8F6EAE4F7578}"/>
                </a:ext>
              </a:extLst>
            </p:cNvPr>
            <p:cNvGrpSpPr>
              <a:grpSpLocks noChangeAspect="1"/>
            </p:cNvGrpSpPr>
            <p:nvPr userDrawn="1"/>
          </p:nvGrpSpPr>
          <p:grpSpPr>
            <a:xfrm>
              <a:off x="10490123" y="5877320"/>
              <a:ext cx="432000" cy="432000"/>
              <a:chOff x="467544" y="2409856"/>
              <a:chExt cx="401638" cy="401635"/>
            </a:xfrm>
          </p:grpSpPr>
          <p:sp>
            <p:nvSpPr>
              <p:cNvPr id="1203" name="Freeform 13">
                <a:extLst>
                  <a:ext uri="{FF2B5EF4-FFF2-40B4-BE49-F238E27FC236}">
                    <a16:creationId xmlns:a16="http://schemas.microsoft.com/office/drawing/2014/main" id="{66646AC8-5329-4E75-B5D5-7EA5FB9780B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4" name="Freeform 18">
                <a:extLst>
                  <a:ext uri="{FF2B5EF4-FFF2-40B4-BE49-F238E27FC236}">
                    <a16:creationId xmlns:a16="http://schemas.microsoft.com/office/drawing/2014/main" id="{94E18322-7C2A-4DBA-8641-B73CA091AA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5" name="Freeform 19">
                <a:extLst>
                  <a:ext uri="{FF2B5EF4-FFF2-40B4-BE49-F238E27FC236}">
                    <a16:creationId xmlns:a16="http://schemas.microsoft.com/office/drawing/2014/main" id="{A88F2651-8759-4A45-828D-4C1BCAD0E18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20">
                <a:extLst>
                  <a:ext uri="{FF2B5EF4-FFF2-40B4-BE49-F238E27FC236}">
                    <a16:creationId xmlns:a16="http://schemas.microsoft.com/office/drawing/2014/main" id="{4C4A50BF-CE6D-4854-96C9-932B43CE855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3" name="Gruppieren 1152">
              <a:extLst>
                <a:ext uri="{FF2B5EF4-FFF2-40B4-BE49-F238E27FC236}">
                  <a16:creationId xmlns:a16="http://schemas.microsoft.com/office/drawing/2014/main" id="{83D761C5-EE72-40D7-9D22-C18624F13659}"/>
                </a:ext>
              </a:extLst>
            </p:cNvPr>
            <p:cNvGrpSpPr>
              <a:grpSpLocks noChangeAspect="1"/>
            </p:cNvGrpSpPr>
            <p:nvPr userDrawn="1"/>
          </p:nvGrpSpPr>
          <p:grpSpPr>
            <a:xfrm>
              <a:off x="11066187" y="5877320"/>
              <a:ext cx="432000" cy="432000"/>
              <a:chOff x="467544" y="2409856"/>
              <a:chExt cx="401638" cy="401635"/>
            </a:xfrm>
          </p:grpSpPr>
          <p:sp>
            <p:nvSpPr>
              <p:cNvPr id="1199" name="Freeform 13">
                <a:extLst>
                  <a:ext uri="{FF2B5EF4-FFF2-40B4-BE49-F238E27FC236}">
                    <a16:creationId xmlns:a16="http://schemas.microsoft.com/office/drawing/2014/main" id="{8089EFCA-8CCA-409B-B2AA-FD946DB1B26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0" name="Freeform 18">
                <a:extLst>
                  <a:ext uri="{FF2B5EF4-FFF2-40B4-BE49-F238E27FC236}">
                    <a16:creationId xmlns:a16="http://schemas.microsoft.com/office/drawing/2014/main" id="{D87A7DF2-5439-4180-B9C8-50B3EBA9613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1" name="Freeform 19">
                <a:extLst>
                  <a:ext uri="{FF2B5EF4-FFF2-40B4-BE49-F238E27FC236}">
                    <a16:creationId xmlns:a16="http://schemas.microsoft.com/office/drawing/2014/main" id="{564DA0F5-B772-4B65-8B84-3AF358D08D3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20">
                <a:extLst>
                  <a:ext uri="{FF2B5EF4-FFF2-40B4-BE49-F238E27FC236}">
                    <a16:creationId xmlns:a16="http://schemas.microsoft.com/office/drawing/2014/main" id="{6AE0950F-F1DC-4D38-A102-B6F0DE9081B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4" name="Gruppieren 1153">
              <a:extLst>
                <a:ext uri="{FF2B5EF4-FFF2-40B4-BE49-F238E27FC236}">
                  <a16:creationId xmlns:a16="http://schemas.microsoft.com/office/drawing/2014/main" id="{8D5AF60C-6DEC-45B3-B55A-442D3151179E}"/>
                </a:ext>
              </a:extLst>
            </p:cNvPr>
            <p:cNvGrpSpPr>
              <a:grpSpLocks noChangeAspect="1"/>
            </p:cNvGrpSpPr>
            <p:nvPr userDrawn="1"/>
          </p:nvGrpSpPr>
          <p:grpSpPr>
            <a:xfrm>
              <a:off x="5305499" y="5877320"/>
              <a:ext cx="432000" cy="432000"/>
              <a:chOff x="467544" y="2409856"/>
              <a:chExt cx="401638" cy="401635"/>
            </a:xfrm>
          </p:grpSpPr>
          <p:sp>
            <p:nvSpPr>
              <p:cNvPr id="1195" name="Freeform 13">
                <a:extLst>
                  <a:ext uri="{FF2B5EF4-FFF2-40B4-BE49-F238E27FC236}">
                    <a16:creationId xmlns:a16="http://schemas.microsoft.com/office/drawing/2014/main" id="{C60D61F8-3BBC-4A29-96B1-5E7049F05C5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6" name="Freeform 18">
                <a:extLst>
                  <a:ext uri="{FF2B5EF4-FFF2-40B4-BE49-F238E27FC236}">
                    <a16:creationId xmlns:a16="http://schemas.microsoft.com/office/drawing/2014/main" id="{9CF1F054-6D60-4F0E-9803-74C515B7EDE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Freeform 19">
                <a:extLst>
                  <a:ext uri="{FF2B5EF4-FFF2-40B4-BE49-F238E27FC236}">
                    <a16:creationId xmlns:a16="http://schemas.microsoft.com/office/drawing/2014/main" id="{91EB3A62-8BDD-43E5-A29B-487B71966BB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20">
                <a:extLst>
                  <a:ext uri="{FF2B5EF4-FFF2-40B4-BE49-F238E27FC236}">
                    <a16:creationId xmlns:a16="http://schemas.microsoft.com/office/drawing/2014/main" id="{6B9C461D-79E1-4F2C-91B6-5C099BA664B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5" name="Gruppieren 1154">
              <a:extLst>
                <a:ext uri="{FF2B5EF4-FFF2-40B4-BE49-F238E27FC236}">
                  <a16:creationId xmlns:a16="http://schemas.microsoft.com/office/drawing/2014/main" id="{72E3F6C6-8979-41F7-BC97-0BB328490933}"/>
                </a:ext>
              </a:extLst>
            </p:cNvPr>
            <p:cNvGrpSpPr>
              <a:grpSpLocks noChangeAspect="1"/>
            </p:cNvGrpSpPr>
            <p:nvPr userDrawn="1"/>
          </p:nvGrpSpPr>
          <p:grpSpPr>
            <a:xfrm>
              <a:off x="4729435" y="5877320"/>
              <a:ext cx="432000" cy="432000"/>
              <a:chOff x="467544" y="2409856"/>
              <a:chExt cx="401638" cy="401635"/>
            </a:xfrm>
          </p:grpSpPr>
          <p:sp>
            <p:nvSpPr>
              <p:cNvPr id="1191" name="Freeform 13">
                <a:extLst>
                  <a:ext uri="{FF2B5EF4-FFF2-40B4-BE49-F238E27FC236}">
                    <a16:creationId xmlns:a16="http://schemas.microsoft.com/office/drawing/2014/main" id="{DE0A703C-61B2-403F-A0FF-1A60737C667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2" name="Freeform 18">
                <a:extLst>
                  <a:ext uri="{FF2B5EF4-FFF2-40B4-BE49-F238E27FC236}">
                    <a16:creationId xmlns:a16="http://schemas.microsoft.com/office/drawing/2014/main" id="{6B46E0D1-C9CF-4B07-A2C8-FA12439ABFE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Freeform 19">
                <a:extLst>
                  <a:ext uri="{FF2B5EF4-FFF2-40B4-BE49-F238E27FC236}">
                    <a16:creationId xmlns:a16="http://schemas.microsoft.com/office/drawing/2014/main" id="{43F84993-1D82-4A52-BA83-2176624C7CA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20">
                <a:extLst>
                  <a:ext uri="{FF2B5EF4-FFF2-40B4-BE49-F238E27FC236}">
                    <a16:creationId xmlns:a16="http://schemas.microsoft.com/office/drawing/2014/main" id="{35E8C239-EF8E-4928-A861-82DD01A8A32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6" name="Gruppieren 1155">
              <a:extLst>
                <a:ext uri="{FF2B5EF4-FFF2-40B4-BE49-F238E27FC236}">
                  <a16:creationId xmlns:a16="http://schemas.microsoft.com/office/drawing/2014/main" id="{1F8C7F5E-0D2E-4ECE-B1DF-A6E5D6814DFC}"/>
                </a:ext>
              </a:extLst>
            </p:cNvPr>
            <p:cNvGrpSpPr>
              <a:grpSpLocks noChangeAspect="1"/>
            </p:cNvGrpSpPr>
            <p:nvPr userDrawn="1"/>
          </p:nvGrpSpPr>
          <p:grpSpPr>
            <a:xfrm>
              <a:off x="4153371" y="5877320"/>
              <a:ext cx="432000" cy="432000"/>
              <a:chOff x="467544" y="2409856"/>
              <a:chExt cx="401638" cy="401635"/>
            </a:xfrm>
          </p:grpSpPr>
          <p:sp>
            <p:nvSpPr>
              <p:cNvPr id="1187" name="Freeform 13">
                <a:extLst>
                  <a:ext uri="{FF2B5EF4-FFF2-40B4-BE49-F238E27FC236}">
                    <a16:creationId xmlns:a16="http://schemas.microsoft.com/office/drawing/2014/main" id="{BAC57EF5-DA91-419C-92CB-EC5600D1873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8" name="Freeform 18">
                <a:extLst>
                  <a:ext uri="{FF2B5EF4-FFF2-40B4-BE49-F238E27FC236}">
                    <a16:creationId xmlns:a16="http://schemas.microsoft.com/office/drawing/2014/main" id="{E1E921B8-C26C-41A2-9245-0E79F80D66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Freeform 19">
                <a:extLst>
                  <a:ext uri="{FF2B5EF4-FFF2-40B4-BE49-F238E27FC236}">
                    <a16:creationId xmlns:a16="http://schemas.microsoft.com/office/drawing/2014/main" id="{5C16F566-8263-4DF5-841C-27D08465432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20">
                <a:extLst>
                  <a:ext uri="{FF2B5EF4-FFF2-40B4-BE49-F238E27FC236}">
                    <a16:creationId xmlns:a16="http://schemas.microsoft.com/office/drawing/2014/main" id="{10D6A89B-7F14-456F-A586-6047364DFCF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7" name="Gruppieren 1156">
              <a:extLst>
                <a:ext uri="{FF2B5EF4-FFF2-40B4-BE49-F238E27FC236}">
                  <a16:creationId xmlns:a16="http://schemas.microsoft.com/office/drawing/2014/main" id="{598FF166-0E82-468A-911B-7F22796E7485}"/>
                </a:ext>
              </a:extLst>
            </p:cNvPr>
            <p:cNvGrpSpPr>
              <a:grpSpLocks noChangeAspect="1"/>
            </p:cNvGrpSpPr>
            <p:nvPr userDrawn="1"/>
          </p:nvGrpSpPr>
          <p:grpSpPr>
            <a:xfrm>
              <a:off x="3577307" y="5877320"/>
              <a:ext cx="432000" cy="432000"/>
              <a:chOff x="467544" y="2409856"/>
              <a:chExt cx="401638" cy="401635"/>
            </a:xfrm>
          </p:grpSpPr>
          <p:sp>
            <p:nvSpPr>
              <p:cNvPr id="1183" name="Freeform 13">
                <a:extLst>
                  <a:ext uri="{FF2B5EF4-FFF2-40B4-BE49-F238E27FC236}">
                    <a16:creationId xmlns:a16="http://schemas.microsoft.com/office/drawing/2014/main" id="{15CC1161-DCC7-4286-80DF-AD141B88DB1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4" name="Freeform 18">
                <a:extLst>
                  <a:ext uri="{FF2B5EF4-FFF2-40B4-BE49-F238E27FC236}">
                    <a16:creationId xmlns:a16="http://schemas.microsoft.com/office/drawing/2014/main" id="{CB162AA9-CDD0-433C-927C-1DB6AD0CDC7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Freeform 19">
                <a:extLst>
                  <a:ext uri="{FF2B5EF4-FFF2-40B4-BE49-F238E27FC236}">
                    <a16:creationId xmlns:a16="http://schemas.microsoft.com/office/drawing/2014/main" id="{E670C4AB-EE16-4604-9F12-B84325CA32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20">
                <a:extLst>
                  <a:ext uri="{FF2B5EF4-FFF2-40B4-BE49-F238E27FC236}">
                    <a16:creationId xmlns:a16="http://schemas.microsoft.com/office/drawing/2014/main" id="{96CBC07B-B869-460E-8238-44836B8BB2B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8" name="Gruppieren 1157">
              <a:extLst>
                <a:ext uri="{FF2B5EF4-FFF2-40B4-BE49-F238E27FC236}">
                  <a16:creationId xmlns:a16="http://schemas.microsoft.com/office/drawing/2014/main" id="{58599758-9A14-4D9E-9484-8B484FB1A1E2}"/>
                </a:ext>
              </a:extLst>
            </p:cNvPr>
            <p:cNvGrpSpPr>
              <a:grpSpLocks noChangeAspect="1"/>
            </p:cNvGrpSpPr>
            <p:nvPr userDrawn="1"/>
          </p:nvGrpSpPr>
          <p:grpSpPr>
            <a:xfrm>
              <a:off x="3001243" y="5877320"/>
              <a:ext cx="432000" cy="432000"/>
              <a:chOff x="467544" y="2409856"/>
              <a:chExt cx="401638" cy="401635"/>
            </a:xfrm>
          </p:grpSpPr>
          <p:sp>
            <p:nvSpPr>
              <p:cNvPr id="1179" name="Freeform 13">
                <a:extLst>
                  <a:ext uri="{FF2B5EF4-FFF2-40B4-BE49-F238E27FC236}">
                    <a16:creationId xmlns:a16="http://schemas.microsoft.com/office/drawing/2014/main" id="{4D6DDF2E-F053-4CD0-AC0B-936A3B7C0DE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0" name="Freeform 18">
                <a:extLst>
                  <a:ext uri="{FF2B5EF4-FFF2-40B4-BE49-F238E27FC236}">
                    <a16:creationId xmlns:a16="http://schemas.microsoft.com/office/drawing/2014/main" id="{E489395B-FA8E-47DF-9A63-85421660E99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1" name="Freeform 19">
                <a:extLst>
                  <a:ext uri="{FF2B5EF4-FFF2-40B4-BE49-F238E27FC236}">
                    <a16:creationId xmlns:a16="http://schemas.microsoft.com/office/drawing/2014/main" id="{1FFB588C-2E59-482C-BC93-7C7F99CA9AD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20">
                <a:extLst>
                  <a:ext uri="{FF2B5EF4-FFF2-40B4-BE49-F238E27FC236}">
                    <a16:creationId xmlns:a16="http://schemas.microsoft.com/office/drawing/2014/main" id="{57BEA10D-CBDD-48DE-999C-DF319DA0E08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9" name="Gruppieren 1158">
              <a:extLst>
                <a:ext uri="{FF2B5EF4-FFF2-40B4-BE49-F238E27FC236}">
                  <a16:creationId xmlns:a16="http://schemas.microsoft.com/office/drawing/2014/main" id="{3178887E-98B1-4B3E-A122-D255E2E1E399}"/>
                </a:ext>
              </a:extLst>
            </p:cNvPr>
            <p:cNvGrpSpPr>
              <a:grpSpLocks noChangeAspect="1"/>
            </p:cNvGrpSpPr>
            <p:nvPr userDrawn="1"/>
          </p:nvGrpSpPr>
          <p:grpSpPr>
            <a:xfrm>
              <a:off x="2425179" y="5877320"/>
              <a:ext cx="432000" cy="432000"/>
              <a:chOff x="467544" y="2409856"/>
              <a:chExt cx="401638" cy="401635"/>
            </a:xfrm>
          </p:grpSpPr>
          <p:sp>
            <p:nvSpPr>
              <p:cNvPr id="1175" name="Freeform 13">
                <a:extLst>
                  <a:ext uri="{FF2B5EF4-FFF2-40B4-BE49-F238E27FC236}">
                    <a16:creationId xmlns:a16="http://schemas.microsoft.com/office/drawing/2014/main" id="{DEBA0128-F69F-46C0-8DBA-5435BA8FBCB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6" name="Freeform 18">
                <a:extLst>
                  <a:ext uri="{FF2B5EF4-FFF2-40B4-BE49-F238E27FC236}">
                    <a16:creationId xmlns:a16="http://schemas.microsoft.com/office/drawing/2014/main" id="{030FD6F1-3CCF-4858-8944-EC0CB3F29E5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7" name="Freeform 19">
                <a:extLst>
                  <a:ext uri="{FF2B5EF4-FFF2-40B4-BE49-F238E27FC236}">
                    <a16:creationId xmlns:a16="http://schemas.microsoft.com/office/drawing/2014/main" id="{9D949E36-3217-4527-B22B-4625ADB7C9A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20">
                <a:extLst>
                  <a:ext uri="{FF2B5EF4-FFF2-40B4-BE49-F238E27FC236}">
                    <a16:creationId xmlns:a16="http://schemas.microsoft.com/office/drawing/2014/main" id="{5EC43BD2-DA7A-4BF6-BC61-9015C900641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0" name="Gruppieren 1159">
              <a:extLst>
                <a:ext uri="{FF2B5EF4-FFF2-40B4-BE49-F238E27FC236}">
                  <a16:creationId xmlns:a16="http://schemas.microsoft.com/office/drawing/2014/main" id="{AFC670A5-2FE4-405E-9B45-DF7E939C1C78}"/>
                </a:ext>
              </a:extLst>
            </p:cNvPr>
            <p:cNvGrpSpPr>
              <a:grpSpLocks noChangeAspect="1"/>
            </p:cNvGrpSpPr>
            <p:nvPr userDrawn="1"/>
          </p:nvGrpSpPr>
          <p:grpSpPr>
            <a:xfrm>
              <a:off x="1849115" y="5877320"/>
              <a:ext cx="432000" cy="432000"/>
              <a:chOff x="467544" y="2409856"/>
              <a:chExt cx="401638" cy="401635"/>
            </a:xfrm>
          </p:grpSpPr>
          <p:sp>
            <p:nvSpPr>
              <p:cNvPr id="1171" name="Freeform 13">
                <a:extLst>
                  <a:ext uri="{FF2B5EF4-FFF2-40B4-BE49-F238E27FC236}">
                    <a16:creationId xmlns:a16="http://schemas.microsoft.com/office/drawing/2014/main" id="{2300DDD0-093A-4AD7-AE5A-C59FFDB4CCB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2" name="Freeform 18">
                <a:extLst>
                  <a:ext uri="{FF2B5EF4-FFF2-40B4-BE49-F238E27FC236}">
                    <a16:creationId xmlns:a16="http://schemas.microsoft.com/office/drawing/2014/main" id="{375E1C25-8CDE-4025-A8F1-D2E9F244FB9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3" name="Freeform 19">
                <a:extLst>
                  <a:ext uri="{FF2B5EF4-FFF2-40B4-BE49-F238E27FC236}">
                    <a16:creationId xmlns:a16="http://schemas.microsoft.com/office/drawing/2014/main" id="{6664CD4A-370B-4CC5-98F8-E3B11B55977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4" name="Freeform 20">
                <a:extLst>
                  <a:ext uri="{FF2B5EF4-FFF2-40B4-BE49-F238E27FC236}">
                    <a16:creationId xmlns:a16="http://schemas.microsoft.com/office/drawing/2014/main" id="{C2847FAB-518F-4610-9D49-F95B74644FD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1" name="Gruppieren 1160">
              <a:extLst>
                <a:ext uri="{FF2B5EF4-FFF2-40B4-BE49-F238E27FC236}">
                  <a16:creationId xmlns:a16="http://schemas.microsoft.com/office/drawing/2014/main" id="{CAD4F608-787F-440F-8037-AC889DADA348}"/>
                </a:ext>
              </a:extLst>
            </p:cNvPr>
            <p:cNvGrpSpPr>
              <a:grpSpLocks noChangeAspect="1"/>
            </p:cNvGrpSpPr>
            <p:nvPr userDrawn="1"/>
          </p:nvGrpSpPr>
          <p:grpSpPr>
            <a:xfrm>
              <a:off x="1273051" y="5877320"/>
              <a:ext cx="432000" cy="432000"/>
              <a:chOff x="467544" y="2409856"/>
              <a:chExt cx="401638" cy="401635"/>
            </a:xfrm>
          </p:grpSpPr>
          <p:sp>
            <p:nvSpPr>
              <p:cNvPr id="1167" name="Freeform 13">
                <a:extLst>
                  <a:ext uri="{FF2B5EF4-FFF2-40B4-BE49-F238E27FC236}">
                    <a16:creationId xmlns:a16="http://schemas.microsoft.com/office/drawing/2014/main" id="{3B9B1E87-7A08-4C05-9C6C-F920CD2D111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8" name="Freeform 18">
                <a:extLst>
                  <a:ext uri="{FF2B5EF4-FFF2-40B4-BE49-F238E27FC236}">
                    <a16:creationId xmlns:a16="http://schemas.microsoft.com/office/drawing/2014/main" id="{0F30C864-06EB-4D90-95A8-1633CA68B20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Freeform 19">
                <a:extLst>
                  <a:ext uri="{FF2B5EF4-FFF2-40B4-BE49-F238E27FC236}">
                    <a16:creationId xmlns:a16="http://schemas.microsoft.com/office/drawing/2014/main" id="{BBA77F32-75B5-4E8A-938E-69536081BF0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0" name="Freeform 20">
                <a:extLst>
                  <a:ext uri="{FF2B5EF4-FFF2-40B4-BE49-F238E27FC236}">
                    <a16:creationId xmlns:a16="http://schemas.microsoft.com/office/drawing/2014/main" id="{DF45B215-59EB-4D01-B5D5-AB2FA68E51A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2" name="Gruppieren 1161">
              <a:extLst>
                <a:ext uri="{FF2B5EF4-FFF2-40B4-BE49-F238E27FC236}">
                  <a16:creationId xmlns:a16="http://schemas.microsoft.com/office/drawing/2014/main" id="{B2F770A5-4AF6-4F08-A81E-3B16269A5D0D}"/>
                </a:ext>
              </a:extLst>
            </p:cNvPr>
            <p:cNvGrpSpPr>
              <a:grpSpLocks noChangeAspect="1"/>
            </p:cNvGrpSpPr>
            <p:nvPr userDrawn="1"/>
          </p:nvGrpSpPr>
          <p:grpSpPr>
            <a:xfrm>
              <a:off x="696987" y="5877320"/>
              <a:ext cx="432000" cy="432000"/>
              <a:chOff x="467544" y="2409856"/>
              <a:chExt cx="401638" cy="401635"/>
            </a:xfrm>
          </p:grpSpPr>
          <p:sp>
            <p:nvSpPr>
              <p:cNvPr id="1163" name="Freeform 13">
                <a:extLst>
                  <a:ext uri="{FF2B5EF4-FFF2-40B4-BE49-F238E27FC236}">
                    <a16:creationId xmlns:a16="http://schemas.microsoft.com/office/drawing/2014/main" id="{93DBAEAE-53E2-45E8-81C6-4106D162EDD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4" name="Freeform 18">
                <a:extLst>
                  <a:ext uri="{FF2B5EF4-FFF2-40B4-BE49-F238E27FC236}">
                    <a16:creationId xmlns:a16="http://schemas.microsoft.com/office/drawing/2014/main" id="{A8EB7A01-25D5-4049-8645-DF3ECABE9BD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5" name="Freeform 19">
                <a:extLst>
                  <a:ext uri="{FF2B5EF4-FFF2-40B4-BE49-F238E27FC236}">
                    <a16:creationId xmlns:a16="http://schemas.microsoft.com/office/drawing/2014/main" id="{F0A5A88F-7C4E-4057-BE78-0D33A51AFF7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6" name="Freeform 20">
                <a:extLst>
                  <a:ext uri="{FF2B5EF4-FFF2-40B4-BE49-F238E27FC236}">
                    <a16:creationId xmlns:a16="http://schemas.microsoft.com/office/drawing/2014/main" id="{B991CC86-C9B8-402B-B313-F9695D63A4B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28" name="Textplatzhalter 7">
            <a:extLst>
              <a:ext uri="{FF2B5EF4-FFF2-40B4-BE49-F238E27FC236}">
                <a16:creationId xmlns:a16="http://schemas.microsoft.com/office/drawing/2014/main" id="{9F5280F4-2ABB-440B-8BDF-10DE678EAF02}"/>
              </a:ext>
            </a:extLst>
          </p:cNvPr>
          <p:cNvSpPr>
            <a:spLocks noGrp="1"/>
          </p:cNvSpPr>
          <p:nvPr>
            <p:ph type="body" sz="quarter" idx="10" hasCustomPrompt="1"/>
          </p:nvPr>
        </p:nvSpPr>
        <p:spPr bwMode="gray">
          <a:xfrm>
            <a:off x="1201043" y="2924944"/>
            <a:ext cx="5760000" cy="2880000"/>
          </a:xfrm>
          <a:prstGeom prst="rect">
            <a:avLst/>
          </a:prstGeom>
          <a:solidFill>
            <a:schemeClr val="bg1"/>
          </a:solidFill>
        </p:spPr>
        <p:txBody>
          <a:bodyPr wrap="square" lIns="216000" tIns="144000" rIns="216000" bIns="144000" anchor="t">
            <a:noAutofit/>
          </a:bodyPr>
          <a:lstStyle>
            <a:lvl1pPr algn="l">
              <a:spcBef>
                <a:spcPts val="0"/>
              </a:spcBef>
              <a:spcAft>
                <a:spcPts val="1200"/>
              </a:spcAft>
              <a:defRPr sz="2000" cap="all" spc="50" baseline="0">
                <a:solidFill>
                  <a:schemeClr val="accent1"/>
                </a:solidFill>
              </a:defRPr>
            </a:lvl1pPr>
            <a:lvl2pPr marL="0" indent="0" algn="l">
              <a:spcBef>
                <a:spcPts val="0"/>
              </a:spcBef>
              <a:spcAft>
                <a:spcPts val="0"/>
              </a:spcAft>
              <a:buFont typeface="Arial" panose="020B0604020202020204" pitchFamily="34" charset="0"/>
              <a:buNone/>
              <a:tabLst>
                <a:tab pos="723900" algn="l"/>
              </a:tabLst>
              <a:defRPr sz="2000" b="0">
                <a:latin typeface="+mj-lt"/>
              </a:defRPr>
            </a:lvl2pPr>
            <a:lvl3pPr marL="0" indent="0" algn="l">
              <a:spcBef>
                <a:spcPts val="0"/>
              </a:spcBef>
              <a:spcAft>
                <a:spcPts val="0"/>
              </a:spcAft>
              <a:buNone/>
              <a:tabLst>
                <a:tab pos="723900" algn="l"/>
              </a:tabLst>
              <a:defRPr sz="2000"/>
            </a:lvl3pPr>
            <a:lvl4pPr marL="0" indent="0" algn="l">
              <a:spcBef>
                <a:spcPts val="0"/>
              </a:spcBef>
              <a:spcAft>
                <a:spcPts val="0"/>
              </a:spcAft>
              <a:buNone/>
              <a:tabLst>
                <a:tab pos="723900" algn="l"/>
              </a:tabLst>
              <a:defRPr sz="2000"/>
            </a:lvl4pPr>
            <a:lvl5pPr marL="0" indent="0" algn="l">
              <a:spcBef>
                <a:spcPts val="0"/>
              </a:spcBef>
              <a:spcAft>
                <a:spcPts val="0"/>
              </a:spcAft>
              <a:buNone/>
              <a:tabLst>
                <a:tab pos="723900" algn="l"/>
              </a:tabLst>
              <a:defRPr sz="2000"/>
            </a:lvl5pPr>
            <a:lvl6pPr marL="0" indent="0">
              <a:spcBef>
                <a:spcPts val="0"/>
              </a:spcBef>
              <a:spcAft>
                <a:spcPts val="0"/>
              </a:spcAft>
              <a:buNone/>
              <a:tabLst>
                <a:tab pos="723900" algn="l"/>
              </a:tabLst>
              <a:defRPr sz="2000"/>
            </a:lvl6pPr>
            <a:lvl7pPr marL="0" indent="0">
              <a:spcBef>
                <a:spcPts val="0"/>
              </a:spcBef>
              <a:spcAft>
                <a:spcPts val="0"/>
              </a:spcAft>
              <a:buNone/>
              <a:tabLst>
                <a:tab pos="723900" algn="l"/>
              </a:tabLst>
              <a:defRPr sz="2000"/>
            </a:lvl7pPr>
            <a:lvl8pPr marL="0" indent="0">
              <a:spcBef>
                <a:spcPts val="0"/>
              </a:spcBef>
              <a:spcAft>
                <a:spcPts val="0"/>
              </a:spcAft>
              <a:buNone/>
              <a:tabLst>
                <a:tab pos="723900" algn="l"/>
              </a:tabLst>
              <a:defRPr sz="2000"/>
            </a:lvl8pPr>
            <a:lvl9pPr marL="0" indent="0">
              <a:spcBef>
                <a:spcPts val="0"/>
              </a:spcBef>
              <a:spcAft>
                <a:spcPts val="0"/>
              </a:spcAft>
              <a:buNone/>
              <a:tabLst>
                <a:tab pos="723900" algn="l"/>
              </a:tabLst>
              <a:defRPr sz="2000"/>
            </a:lvl9pPr>
          </a:lstStyle>
          <a:p>
            <a:pPr lvl="0"/>
            <a:r>
              <a:rPr lang="en-US" dirty="0"/>
              <a:t>Click to edit text.</a:t>
            </a:r>
          </a:p>
          <a:p>
            <a:pPr lvl="1"/>
            <a:r>
              <a:rPr lang="en-US" dirty="0"/>
              <a:t>Level 2</a:t>
            </a:r>
          </a:p>
          <a:p>
            <a:pPr lvl="2"/>
            <a:r>
              <a:rPr lang="en-US" dirty="0"/>
              <a:t>Level 3</a:t>
            </a:r>
          </a:p>
          <a:p>
            <a:pPr lvl="3"/>
            <a:r>
              <a:rPr lang="en-US" dirty="0"/>
              <a:t>Level 4</a:t>
            </a:r>
          </a:p>
          <a:p>
            <a:pPr lvl="4"/>
            <a:r>
              <a:rPr lang="en-US" dirty="0"/>
              <a:t>Level 5</a:t>
            </a:r>
          </a:p>
        </p:txBody>
      </p:sp>
    </p:spTree>
    <p:extLst>
      <p:ext uri="{BB962C8B-B14F-4D97-AF65-F5344CB8AC3E}">
        <p14:creationId xmlns:p14="http://schemas.microsoft.com/office/powerpoint/2010/main" val="359558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Intestazione sezione">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963335" y="5486400"/>
            <a:ext cx="10215576" cy="11684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963336" y="3852863"/>
            <a:ext cx="8183046" cy="1633538"/>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9" name="Google Shape;59;p9"/>
          <p:cNvSpPr>
            <a:spLocks noGrp="1"/>
          </p:cNvSpPr>
          <p:nvPr>
            <p:ph type="sldNum" idx="12"/>
          </p:nvPr>
        </p:nvSpPr>
        <p:spPr>
          <a:xfrm>
            <a:off x="11377930" y="5648326"/>
            <a:ext cx="732557" cy="396875"/>
          </a:xfrm>
          <a:prstGeom prst="bracketPair">
            <a:avLst/>
          </a:prstGeom>
          <a:noFill/>
          <a:ln>
            <a:noFill/>
          </a:ln>
        </p:spPr>
        <p:txBody>
          <a:bodyPr spcFirstLastPara="1" wrap="square" lIns="0" tIns="0" rIns="0" bIns="0" anchor="ctr" anchorCtr="0">
            <a:noAutofit/>
          </a:bodyPr>
          <a:lstStyle>
            <a:lvl1pPr marL="0" marR="0" lvl="0" indent="0" algn="ctr">
              <a:spcBef>
                <a:spcPts val="0"/>
              </a:spcBef>
              <a:buNone/>
              <a:defRPr sz="1800">
                <a:solidFill>
                  <a:srgbClr val="FFFFFF"/>
                </a:solidFill>
                <a:latin typeface="Calibri"/>
                <a:ea typeface="Calibri"/>
                <a:cs typeface="Calibri"/>
                <a:sym typeface="Calibri"/>
              </a:defRPr>
            </a:lvl1pPr>
            <a:lvl2pPr marL="0" marR="0" lvl="1" indent="0" algn="ctr">
              <a:spcBef>
                <a:spcPts val="0"/>
              </a:spcBef>
              <a:buNone/>
              <a:defRPr sz="1800">
                <a:solidFill>
                  <a:srgbClr val="FFFFFF"/>
                </a:solidFill>
                <a:latin typeface="Calibri"/>
                <a:ea typeface="Calibri"/>
                <a:cs typeface="Calibri"/>
                <a:sym typeface="Calibri"/>
              </a:defRPr>
            </a:lvl2pPr>
            <a:lvl3pPr marL="0" marR="0" lvl="2" indent="0" algn="ctr">
              <a:spcBef>
                <a:spcPts val="0"/>
              </a:spcBef>
              <a:buNone/>
              <a:defRPr sz="1800">
                <a:solidFill>
                  <a:srgbClr val="FFFFFF"/>
                </a:solidFill>
                <a:latin typeface="Calibri"/>
                <a:ea typeface="Calibri"/>
                <a:cs typeface="Calibri"/>
                <a:sym typeface="Calibri"/>
              </a:defRPr>
            </a:lvl3pPr>
            <a:lvl4pPr marL="0" marR="0" lvl="3" indent="0" algn="ctr">
              <a:spcBef>
                <a:spcPts val="0"/>
              </a:spcBef>
              <a:buNone/>
              <a:defRPr sz="1800">
                <a:solidFill>
                  <a:srgbClr val="FFFFFF"/>
                </a:solidFill>
                <a:latin typeface="Calibri"/>
                <a:ea typeface="Calibri"/>
                <a:cs typeface="Calibri"/>
                <a:sym typeface="Calibri"/>
              </a:defRPr>
            </a:lvl4pPr>
            <a:lvl5pPr marL="0" marR="0" lvl="4" indent="0" algn="ctr">
              <a:spcBef>
                <a:spcPts val="0"/>
              </a:spcBef>
              <a:buNone/>
              <a:defRPr sz="1800">
                <a:solidFill>
                  <a:srgbClr val="FFFFFF"/>
                </a:solidFill>
                <a:latin typeface="Calibri"/>
                <a:ea typeface="Calibri"/>
                <a:cs typeface="Calibri"/>
                <a:sym typeface="Calibri"/>
              </a:defRPr>
            </a:lvl5pPr>
            <a:lvl6pPr marL="0" marR="0" lvl="5" indent="0" algn="ctr">
              <a:spcBef>
                <a:spcPts val="0"/>
              </a:spcBef>
              <a:buNone/>
              <a:defRPr sz="1800">
                <a:solidFill>
                  <a:srgbClr val="FFFFFF"/>
                </a:solidFill>
                <a:latin typeface="Calibri"/>
                <a:ea typeface="Calibri"/>
                <a:cs typeface="Calibri"/>
                <a:sym typeface="Calibri"/>
              </a:defRPr>
            </a:lvl6pPr>
            <a:lvl7pPr marL="0" marR="0" lvl="6" indent="0" algn="ctr">
              <a:spcBef>
                <a:spcPts val="0"/>
              </a:spcBef>
              <a:buNone/>
              <a:defRPr sz="1800">
                <a:solidFill>
                  <a:srgbClr val="FFFFFF"/>
                </a:solidFill>
                <a:latin typeface="Calibri"/>
                <a:ea typeface="Calibri"/>
                <a:cs typeface="Calibri"/>
                <a:sym typeface="Calibri"/>
              </a:defRPr>
            </a:lvl7pPr>
            <a:lvl8pPr marL="0" marR="0" lvl="7" indent="0" algn="ctr">
              <a:spcBef>
                <a:spcPts val="0"/>
              </a:spcBef>
              <a:buNone/>
              <a:defRPr sz="1800">
                <a:solidFill>
                  <a:srgbClr val="FFFFFF"/>
                </a:solidFill>
                <a:latin typeface="Calibri"/>
                <a:ea typeface="Calibri"/>
                <a:cs typeface="Calibri"/>
                <a:sym typeface="Calibri"/>
              </a:defRPr>
            </a:lvl8pPr>
            <a:lvl9pPr marL="0" marR="0" lvl="8" indent="0" algn="ctr">
              <a:spcBef>
                <a:spcPts val="0"/>
              </a:spcBef>
              <a:buNone/>
              <a:defRPr sz="1800">
                <a:solidFill>
                  <a:srgbClr val="FFFFFF"/>
                </a:solidFill>
                <a:latin typeface="Calibri"/>
                <a:ea typeface="Calibri"/>
                <a:cs typeface="Calibri"/>
                <a:sym typeface="Calibri"/>
              </a:defRPr>
            </a:lvl9pPr>
          </a:lstStyle>
          <a:p>
            <a:fld id="{00000000-1234-1234-1234-123412341234}" type="slidenum">
              <a:rPr lang="en-US" smtClean="0"/>
              <a:pPr/>
              <a:t>‹N›</a:t>
            </a:fld>
            <a:endParaRPr lang="en-US"/>
          </a:p>
        </p:txBody>
      </p:sp>
      <p:sp>
        <p:nvSpPr>
          <p:cNvPr id="60" name="Google Shape;60;p9"/>
          <p:cNvSpPr txBox="1">
            <a:spLocks noGrp="1"/>
          </p:cNvSpPr>
          <p:nvPr>
            <p:ph type="ftr" idx="11"/>
          </p:nvPr>
        </p:nvSpPr>
        <p:spPr>
          <a:xfrm rot="-5400000">
            <a:off x="10514148" y="3988002"/>
            <a:ext cx="2366963" cy="4869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dt" idx="10"/>
          </p:nvPr>
        </p:nvSpPr>
        <p:spPr>
          <a:xfrm rot="-5400000">
            <a:off x="10478429" y="1585320"/>
            <a:ext cx="2438400" cy="48696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75614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Image">
    <p:spTree>
      <p:nvGrpSpPr>
        <p:cNvPr id="1" name=""/>
        <p:cNvGrpSpPr/>
        <p:nvPr/>
      </p:nvGrpSpPr>
      <p:grpSpPr>
        <a:xfrm>
          <a:off x="0" y="0"/>
          <a:ext cx="0" cy="0"/>
          <a:chOff x="0" y="0"/>
          <a:chExt cx="0" cy="0"/>
        </a:xfrm>
      </p:grpSpPr>
      <p:grpSp>
        <p:nvGrpSpPr>
          <p:cNvPr id="1005" name="Gruppieren 1004">
            <a:extLst>
              <a:ext uri="{FF2B5EF4-FFF2-40B4-BE49-F238E27FC236}">
                <a16:creationId xmlns:a16="http://schemas.microsoft.com/office/drawing/2014/main" id="{3325D9F8-3F2F-4472-9A46-8A04D370A333}"/>
              </a:ext>
            </a:extLst>
          </p:cNvPr>
          <p:cNvGrpSpPr/>
          <p:nvPr userDrawn="1"/>
        </p:nvGrpSpPr>
        <p:grpSpPr>
          <a:xfrm>
            <a:off x="696987" y="2420648"/>
            <a:ext cx="10801200" cy="3888672"/>
            <a:chOff x="696987" y="2420648"/>
            <a:chExt cx="10801200" cy="3888672"/>
          </a:xfrm>
        </p:grpSpPr>
        <p:grpSp>
          <p:nvGrpSpPr>
            <p:cNvPr id="1007" name="Gruppieren 1006">
              <a:extLst>
                <a:ext uri="{FF2B5EF4-FFF2-40B4-BE49-F238E27FC236}">
                  <a16:creationId xmlns:a16="http://schemas.microsoft.com/office/drawing/2014/main" id="{20373EA8-003C-4DE4-BF88-C62144E8E73C}"/>
                </a:ext>
              </a:extLst>
            </p:cNvPr>
            <p:cNvGrpSpPr>
              <a:grpSpLocks noChangeAspect="1"/>
            </p:cNvGrpSpPr>
            <p:nvPr userDrawn="1"/>
          </p:nvGrpSpPr>
          <p:grpSpPr>
            <a:xfrm>
              <a:off x="5881563" y="2420648"/>
              <a:ext cx="432000" cy="432000"/>
              <a:chOff x="467544" y="2409856"/>
              <a:chExt cx="401638" cy="401635"/>
            </a:xfrm>
          </p:grpSpPr>
          <p:sp>
            <p:nvSpPr>
              <p:cNvPr id="1668" name="Freeform 13">
                <a:extLst>
                  <a:ext uri="{FF2B5EF4-FFF2-40B4-BE49-F238E27FC236}">
                    <a16:creationId xmlns:a16="http://schemas.microsoft.com/office/drawing/2014/main" id="{2AD6DAC4-7644-4A03-9C55-377174BF01A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9" name="Freeform 18">
                <a:extLst>
                  <a:ext uri="{FF2B5EF4-FFF2-40B4-BE49-F238E27FC236}">
                    <a16:creationId xmlns:a16="http://schemas.microsoft.com/office/drawing/2014/main" id="{A0477C2F-72BF-4565-A9BC-8A2C2BD6FB3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0" name="Freeform 19">
                <a:extLst>
                  <a:ext uri="{FF2B5EF4-FFF2-40B4-BE49-F238E27FC236}">
                    <a16:creationId xmlns:a16="http://schemas.microsoft.com/office/drawing/2014/main" id="{F24A7E72-B8A8-43D8-BB53-518FC9A01AD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1" name="Freeform 20">
                <a:extLst>
                  <a:ext uri="{FF2B5EF4-FFF2-40B4-BE49-F238E27FC236}">
                    <a16:creationId xmlns:a16="http://schemas.microsoft.com/office/drawing/2014/main" id="{0EC31C82-32F4-4F6A-B7DB-0E7288D67B1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8" name="Gruppieren 1007">
              <a:extLst>
                <a:ext uri="{FF2B5EF4-FFF2-40B4-BE49-F238E27FC236}">
                  <a16:creationId xmlns:a16="http://schemas.microsoft.com/office/drawing/2014/main" id="{55D57105-7DEE-403A-868A-70E896941488}"/>
                </a:ext>
              </a:extLst>
            </p:cNvPr>
            <p:cNvGrpSpPr>
              <a:grpSpLocks noChangeAspect="1"/>
            </p:cNvGrpSpPr>
            <p:nvPr userDrawn="1"/>
          </p:nvGrpSpPr>
          <p:grpSpPr>
            <a:xfrm>
              <a:off x="6457675" y="2420648"/>
              <a:ext cx="432000" cy="432000"/>
              <a:chOff x="467544" y="2409856"/>
              <a:chExt cx="401638" cy="401635"/>
            </a:xfrm>
          </p:grpSpPr>
          <p:sp>
            <p:nvSpPr>
              <p:cNvPr id="1664" name="Freeform 13">
                <a:extLst>
                  <a:ext uri="{FF2B5EF4-FFF2-40B4-BE49-F238E27FC236}">
                    <a16:creationId xmlns:a16="http://schemas.microsoft.com/office/drawing/2014/main" id="{DD92474F-9A09-4F0B-8FC1-CC4C1082427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5" name="Freeform 18">
                <a:extLst>
                  <a:ext uri="{FF2B5EF4-FFF2-40B4-BE49-F238E27FC236}">
                    <a16:creationId xmlns:a16="http://schemas.microsoft.com/office/drawing/2014/main" id="{30968179-EBCD-4DDA-A1F3-1BF06D2FF77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6" name="Freeform 19">
                <a:extLst>
                  <a:ext uri="{FF2B5EF4-FFF2-40B4-BE49-F238E27FC236}">
                    <a16:creationId xmlns:a16="http://schemas.microsoft.com/office/drawing/2014/main" id="{CBCC65A5-D73D-47F1-BC9D-B5D745F57FE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7" name="Freeform 20">
                <a:extLst>
                  <a:ext uri="{FF2B5EF4-FFF2-40B4-BE49-F238E27FC236}">
                    <a16:creationId xmlns:a16="http://schemas.microsoft.com/office/drawing/2014/main" id="{D16F2735-C850-4BA9-8C7B-81C373D67E1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9" name="Gruppieren 1008">
              <a:extLst>
                <a:ext uri="{FF2B5EF4-FFF2-40B4-BE49-F238E27FC236}">
                  <a16:creationId xmlns:a16="http://schemas.microsoft.com/office/drawing/2014/main" id="{FE5D794F-10ED-4090-911F-E4E8F2F1A8A5}"/>
                </a:ext>
              </a:extLst>
            </p:cNvPr>
            <p:cNvGrpSpPr>
              <a:grpSpLocks noChangeAspect="1"/>
            </p:cNvGrpSpPr>
            <p:nvPr userDrawn="1"/>
          </p:nvGrpSpPr>
          <p:grpSpPr>
            <a:xfrm>
              <a:off x="7033739" y="2420648"/>
              <a:ext cx="432000" cy="432000"/>
              <a:chOff x="467544" y="2409856"/>
              <a:chExt cx="401638" cy="401635"/>
            </a:xfrm>
          </p:grpSpPr>
          <p:sp>
            <p:nvSpPr>
              <p:cNvPr id="1660" name="Freeform 13">
                <a:extLst>
                  <a:ext uri="{FF2B5EF4-FFF2-40B4-BE49-F238E27FC236}">
                    <a16:creationId xmlns:a16="http://schemas.microsoft.com/office/drawing/2014/main" id="{DAF9A1B1-AE97-4C93-8105-52503395950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1" name="Freeform 18">
                <a:extLst>
                  <a:ext uri="{FF2B5EF4-FFF2-40B4-BE49-F238E27FC236}">
                    <a16:creationId xmlns:a16="http://schemas.microsoft.com/office/drawing/2014/main" id="{63AC9842-A2A3-44BC-88C8-AC73B1D3B98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2" name="Freeform 19">
                <a:extLst>
                  <a:ext uri="{FF2B5EF4-FFF2-40B4-BE49-F238E27FC236}">
                    <a16:creationId xmlns:a16="http://schemas.microsoft.com/office/drawing/2014/main" id="{049B76B1-03E5-4ECE-8F1A-1508F4C749C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3" name="Freeform 20">
                <a:extLst>
                  <a:ext uri="{FF2B5EF4-FFF2-40B4-BE49-F238E27FC236}">
                    <a16:creationId xmlns:a16="http://schemas.microsoft.com/office/drawing/2014/main" id="{E623089E-16A6-4D9D-AFBE-AEA49008C87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0" name="Gruppieren 1009">
              <a:extLst>
                <a:ext uri="{FF2B5EF4-FFF2-40B4-BE49-F238E27FC236}">
                  <a16:creationId xmlns:a16="http://schemas.microsoft.com/office/drawing/2014/main" id="{CFBB9318-0AD1-49E2-8D94-4E51BF7E068E}"/>
                </a:ext>
              </a:extLst>
            </p:cNvPr>
            <p:cNvGrpSpPr>
              <a:grpSpLocks noChangeAspect="1"/>
            </p:cNvGrpSpPr>
            <p:nvPr userDrawn="1"/>
          </p:nvGrpSpPr>
          <p:grpSpPr>
            <a:xfrm>
              <a:off x="7609803" y="2420648"/>
              <a:ext cx="432000" cy="432000"/>
              <a:chOff x="467544" y="2409856"/>
              <a:chExt cx="401638" cy="401635"/>
            </a:xfrm>
          </p:grpSpPr>
          <p:sp>
            <p:nvSpPr>
              <p:cNvPr id="1656" name="Freeform 13">
                <a:extLst>
                  <a:ext uri="{FF2B5EF4-FFF2-40B4-BE49-F238E27FC236}">
                    <a16:creationId xmlns:a16="http://schemas.microsoft.com/office/drawing/2014/main" id="{E549F447-ABDC-454E-A2BB-2DF27D9DACC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7" name="Freeform 18">
                <a:extLst>
                  <a:ext uri="{FF2B5EF4-FFF2-40B4-BE49-F238E27FC236}">
                    <a16:creationId xmlns:a16="http://schemas.microsoft.com/office/drawing/2014/main" id="{149958A7-9215-4A69-9D4C-AB9B904F280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8" name="Freeform 19">
                <a:extLst>
                  <a:ext uri="{FF2B5EF4-FFF2-40B4-BE49-F238E27FC236}">
                    <a16:creationId xmlns:a16="http://schemas.microsoft.com/office/drawing/2014/main" id="{404F45E8-95D5-4B30-892A-E0E1683B21A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9" name="Freeform 20">
                <a:extLst>
                  <a:ext uri="{FF2B5EF4-FFF2-40B4-BE49-F238E27FC236}">
                    <a16:creationId xmlns:a16="http://schemas.microsoft.com/office/drawing/2014/main" id="{39F41D60-9FD9-4ABF-A2C7-D9085802A62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1" name="Gruppieren 1010">
              <a:extLst>
                <a:ext uri="{FF2B5EF4-FFF2-40B4-BE49-F238E27FC236}">
                  <a16:creationId xmlns:a16="http://schemas.microsoft.com/office/drawing/2014/main" id="{2BE05206-8B15-4A10-8568-7547ABC87D95}"/>
                </a:ext>
              </a:extLst>
            </p:cNvPr>
            <p:cNvGrpSpPr>
              <a:grpSpLocks noChangeAspect="1"/>
            </p:cNvGrpSpPr>
            <p:nvPr userDrawn="1"/>
          </p:nvGrpSpPr>
          <p:grpSpPr>
            <a:xfrm>
              <a:off x="8185867" y="2420648"/>
              <a:ext cx="432000" cy="432000"/>
              <a:chOff x="467544" y="2409856"/>
              <a:chExt cx="401638" cy="401635"/>
            </a:xfrm>
          </p:grpSpPr>
          <p:sp>
            <p:nvSpPr>
              <p:cNvPr id="1652" name="Freeform 13">
                <a:extLst>
                  <a:ext uri="{FF2B5EF4-FFF2-40B4-BE49-F238E27FC236}">
                    <a16:creationId xmlns:a16="http://schemas.microsoft.com/office/drawing/2014/main" id="{85739CA0-844A-4331-BF76-FD840EF620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3" name="Freeform 18">
                <a:extLst>
                  <a:ext uri="{FF2B5EF4-FFF2-40B4-BE49-F238E27FC236}">
                    <a16:creationId xmlns:a16="http://schemas.microsoft.com/office/drawing/2014/main" id="{C5BFD99D-212C-49A7-8212-A287462440F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4" name="Freeform 19">
                <a:extLst>
                  <a:ext uri="{FF2B5EF4-FFF2-40B4-BE49-F238E27FC236}">
                    <a16:creationId xmlns:a16="http://schemas.microsoft.com/office/drawing/2014/main" id="{EEC20235-909B-455D-AC2D-AFBC6A1CFE1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5" name="Freeform 20">
                <a:extLst>
                  <a:ext uri="{FF2B5EF4-FFF2-40B4-BE49-F238E27FC236}">
                    <a16:creationId xmlns:a16="http://schemas.microsoft.com/office/drawing/2014/main" id="{BF02D831-54AE-45BE-837A-79743878B29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2" name="Gruppieren 1011">
              <a:extLst>
                <a:ext uri="{FF2B5EF4-FFF2-40B4-BE49-F238E27FC236}">
                  <a16:creationId xmlns:a16="http://schemas.microsoft.com/office/drawing/2014/main" id="{A1051C6D-115F-4EF6-8FBB-A4778F1D1257}"/>
                </a:ext>
              </a:extLst>
            </p:cNvPr>
            <p:cNvGrpSpPr>
              <a:grpSpLocks noChangeAspect="1"/>
            </p:cNvGrpSpPr>
            <p:nvPr userDrawn="1"/>
          </p:nvGrpSpPr>
          <p:grpSpPr>
            <a:xfrm>
              <a:off x="8761931" y="2420648"/>
              <a:ext cx="432000" cy="432000"/>
              <a:chOff x="467544" y="2409856"/>
              <a:chExt cx="401638" cy="401635"/>
            </a:xfrm>
          </p:grpSpPr>
          <p:sp>
            <p:nvSpPr>
              <p:cNvPr id="1648" name="Freeform 13">
                <a:extLst>
                  <a:ext uri="{FF2B5EF4-FFF2-40B4-BE49-F238E27FC236}">
                    <a16:creationId xmlns:a16="http://schemas.microsoft.com/office/drawing/2014/main" id="{B9447EBA-22A0-4685-A036-6B97D975D95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9" name="Freeform 18">
                <a:extLst>
                  <a:ext uri="{FF2B5EF4-FFF2-40B4-BE49-F238E27FC236}">
                    <a16:creationId xmlns:a16="http://schemas.microsoft.com/office/drawing/2014/main" id="{08BDDF32-2D3C-458C-8F2A-499FB06F169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0" name="Freeform 19">
                <a:extLst>
                  <a:ext uri="{FF2B5EF4-FFF2-40B4-BE49-F238E27FC236}">
                    <a16:creationId xmlns:a16="http://schemas.microsoft.com/office/drawing/2014/main" id="{03D3815B-55CD-442A-AFDA-AD7E77167E5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1" name="Freeform 20">
                <a:extLst>
                  <a:ext uri="{FF2B5EF4-FFF2-40B4-BE49-F238E27FC236}">
                    <a16:creationId xmlns:a16="http://schemas.microsoft.com/office/drawing/2014/main" id="{B5860E41-6FF6-4F7B-9B8E-7492E05FFB6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3" name="Gruppieren 1012">
              <a:extLst>
                <a:ext uri="{FF2B5EF4-FFF2-40B4-BE49-F238E27FC236}">
                  <a16:creationId xmlns:a16="http://schemas.microsoft.com/office/drawing/2014/main" id="{9E8651A5-C90C-47B7-AF9B-A9C1446BB17D}"/>
                </a:ext>
              </a:extLst>
            </p:cNvPr>
            <p:cNvGrpSpPr>
              <a:grpSpLocks noChangeAspect="1"/>
            </p:cNvGrpSpPr>
            <p:nvPr userDrawn="1"/>
          </p:nvGrpSpPr>
          <p:grpSpPr>
            <a:xfrm>
              <a:off x="9337995" y="2420648"/>
              <a:ext cx="432000" cy="432000"/>
              <a:chOff x="467544" y="2409856"/>
              <a:chExt cx="401638" cy="401635"/>
            </a:xfrm>
          </p:grpSpPr>
          <p:sp>
            <p:nvSpPr>
              <p:cNvPr id="1644" name="Freeform 13">
                <a:extLst>
                  <a:ext uri="{FF2B5EF4-FFF2-40B4-BE49-F238E27FC236}">
                    <a16:creationId xmlns:a16="http://schemas.microsoft.com/office/drawing/2014/main" id="{40E4F106-051C-4E10-873E-FB8FD46F508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 name="Freeform 18">
                <a:extLst>
                  <a:ext uri="{FF2B5EF4-FFF2-40B4-BE49-F238E27FC236}">
                    <a16:creationId xmlns:a16="http://schemas.microsoft.com/office/drawing/2014/main" id="{41EDAA6E-4880-419E-876F-F157EF295A3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 name="Freeform 19">
                <a:extLst>
                  <a:ext uri="{FF2B5EF4-FFF2-40B4-BE49-F238E27FC236}">
                    <a16:creationId xmlns:a16="http://schemas.microsoft.com/office/drawing/2014/main" id="{234C2576-2186-45AE-A3D1-077381F1999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 name="Freeform 20">
                <a:extLst>
                  <a:ext uri="{FF2B5EF4-FFF2-40B4-BE49-F238E27FC236}">
                    <a16:creationId xmlns:a16="http://schemas.microsoft.com/office/drawing/2014/main" id="{061B5F0A-4EEF-47F6-8342-339CFB5EAB7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4" name="Gruppieren 1013">
              <a:extLst>
                <a:ext uri="{FF2B5EF4-FFF2-40B4-BE49-F238E27FC236}">
                  <a16:creationId xmlns:a16="http://schemas.microsoft.com/office/drawing/2014/main" id="{68C7BB17-C195-4EA9-A512-C24F8867B300}"/>
                </a:ext>
              </a:extLst>
            </p:cNvPr>
            <p:cNvGrpSpPr>
              <a:grpSpLocks noChangeAspect="1"/>
            </p:cNvGrpSpPr>
            <p:nvPr userDrawn="1"/>
          </p:nvGrpSpPr>
          <p:grpSpPr>
            <a:xfrm>
              <a:off x="9914059" y="2420648"/>
              <a:ext cx="432000" cy="432000"/>
              <a:chOff x="467544" y="2409856"/>
              <a:chExt cx="401638" cy="401635"/>
            </a:xfrm>
          </p:grpSpPr>
          <p:sp>
            <p:nvSpPr>
              <p:cNvPr id="1640" name="Freeform 13">
                <a:extLst>
                  <a:ext uri="{FF2B5EF4-FFF2-40B4-BE49-F238E27FC236}">
                    <a16:creationId xmlns:a16="http://schemas.microsoft.com/office/drawing/2014/main" id="{53AD99A1-06FD-4B03-8C2B-8F806F712C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1" name="Freeform 18">
                <a:extLst>
                  <a:ext uri="{FF2B5EF4-FFF2-40B4-BE49-F238E27FC236}">
                    <a16:creationId xmlns:a16="http://schemas.microsoft.com/office/drawing/2014/main" id="{6BBE4D44-CF0C-453F-87FC-D248307CD3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2" name="Freeform 19">
                <a:extLst>
                  <a:ext uri="{FF2B5EF4-FFF2-40B4-BE49-F238E27FC236}">
                    <a16:creationId xmlns:a16="http://schemas.microsoft.com/office/drawing/2014/main" id="{04F75EAD-773C-40D3-BBC4-371846123B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3" name="Freeform 20">
                <a:extLst>
                  <a:ext uri="{FF2B5EF4-FFF2-40B4-BE49-F238E27FC236}">
                    <a16:creationId xmlns:a16="http://schemas.microsoft.com/office/drawing/2014/main" id="{7B93FC2A-C18F-4D56-B8FA-62993A8BD9B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5" name="Gruppieren 1014">
              <a:extLst>
                <a:ext uri="{FF2B5EF4-FFF2-40B4-BE49-F238E27FC236}">
                  <a16:creationId xmlns:a16="http://schemas.microsoft.com/office/drawing/2014/main" id="{0F724EC6-0B8E-40E3-BF22-364BFA0F3E31}"/>
                </a:ext>
              </a:extLst>
            </p:cNvPr>
            <p:cNvGrpSpPr>
              <a:grpSpLocks noChangeAspect="1"/>
            </p:cNvGrpSpPr>
            <p:nvPr userDrawn="1"/>
          </p:nvGrpSpPr>
          <p:grpSpPr>
            <a:xfrm>
              <a:off x="10490123" y="2420648"/>
              <a:ext cx="432000" cy="432000"/>
              <a:chOff x="467544" y="2409856"/>
              <a:chExt cx="401638" cy="401635"/>
            </a:xfrm>
          </p:grpSpPr>
          <p:sp>
            <p:nvSpPr>
              <p:cNvPr id="1636" name="Freeform 13">
                <a:extLst>
                  <a:ext uri="{FF2B5EF4-FFF2-40B4-BE49-F238E27FC236}">
                    <a16:creationId xmlns:a16="http://schemas.microsoft.com/office/drawing/2014/main" id="{9FCD21AF-D25E-4B33-B0F6-64C357EC651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7" name="Freeform 18">
                <a:extLst>
                  <a:ext uri="{FF2B5EF4-FFF2-40B4-BE49-F238E27FC236}">
                    <a16:creationId xmlns:a16="http://schemas.microsoft.com/office/drawing/2014/main" id="{D48F93B4-F8F5-4499-A8F2-7FB42D27E7D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8" name="Freeform 19">
                <a:extLst>
                  <a:ext uri="{FF2B5EF4-FFF2-40B4-BE49-F238E27FC236}">
                    <a16:creationId xmlns:a16="http://schemas.microsoft.com/office/drawing/2014/main" id="{2A3F141F-0CFA-47E3-BE54-45FC49E07FE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9" name="Freeform 20">
                <a:extLst>
                  <a:ext uri="{FF2B5EF4-FFF2-40B4-BE49-F238E27FC236}">
                    <a16:creationId xmlns:a16="http://schemas.microsoft.com/office/drawing/2014/main" id="{FAD86B80-ED01-4211-9559-3F1442567C8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6" name="Gruppieren 1015">
              <a:extLst>
                <a:ext uri="{FF2B5EF4-FFF2-40B4-BE49-F238E27FC236}">
                  <a16:creationId xmlns:a16="http://schemas.microsoft.com/office/drawing/2014/main" id="{26FBAFD3-A985-4117-86EC-673032E7028A}"/>
                </a:ext>
              </a:extLst>
            </p:cNvPr>
            <p:cNvGrpSpPr>
              <a:grpSpLocks noChangeAspect="1"/>
            </p:cNvGrpSpPr>
            <p:nvPr userDrawn="1"/>
          </p:nvGrpSpPr>
          <p:grpSpPr>
            <a:xfrm>
              <a:off x="11066187" y="2420648"/>
              <a:ext cx="432000" cy="432000"/>
              <a:chOff x="467544" y="2409856"/>
              <a:chExt cx="401638" cy="401635"/>
            </a:xfrm>
          </p:grpSpPr>
          <p:sp>
            <p:nvSpPr>
              <p:cNvPr id="1632" name="Freeform 13">
                <a:extLst>
                  <a:ext uri="{FF2B5EF4-FFF2-40B4-BE49-F238E27FC236}">
                    <a16:creationId xmlns:a16="http://schemas.microsoft.com/office/drawing/2014/main" id="{0C65EB5C-A577-4138-8706-0B21A70F42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3" name="Freeform 18">
                <a:extLst>
                  <a:ext uri="{FF2B5EF4-FFF2-40B4-BE49-F238E27FC236}">
                    <a16:creationId xmlns:a16="http://schemas.microsoft.com/office/drawing/2014/main" id="{A9CA578D-AE76-4B9D-8C22-18C3F9D98F5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4" name="Freeform 19">
                <a:extLst>
                  <a:ext uri="{FF2B5EF4-FFF2-40B4-BE49-F238E27FC236}">
                    <a16:creationId xmlns:a16="http://schemas.microsoft.com/office/drawing/2014/main" id="{E6127415-C928-4A87-B5F1-904A13606CB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5" name="Freeform 20">
                <a:extLst>
                  <a:ext uri="{FF2B5EF4-FFF2-40B4-BE49-F238E27FC236}">
                    <a16:creationId xmlns:a16="http://schemas.microsoft.com/office/drawing/2014/main" id="{F1788050-3340-40E0-A60A-5D0FC650132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7" name="Gruppieren 1016">
              <a:extLst>
                <a:ext uri="{FF2B5EF4-FFF2-40B4-BE49-F238E27FC236}">
                  <a16:creationId xmlns:a16="http://schemas.microsoft.com/office/drawing/2014/main" id="{525A05F7-8964-45D5-AAA4-20AE73091388}"/>
                </a:ext>
              </a:extLst>
            </p:cNvPr>
            <p:cNvGrpSpPr>
              <a:grpSpLocks noChangeAspect="1"/>
            </p:cNvGrpSpPr>
            <p:nvPr userDrawn="1"/>
          </p:nvGrpSpPr>
          <p:grpSpPr>
            <a:xfrm>
              <a:off x="5305499" y="2420648"/>
              <a:ext cx="432000" cy="432000"/>
              <a:chOff x="467544" y="2409856"/>
              <a:chExt cx="401638" cy="401635"/>
            </a:xfrm>
          </p:grpSpPr>
          <p:sp>
            <p:nvSpPr>
              <p:cNvPr id="1628" name="Freeform 13">
                <a:extLst>
                  <a:ext uri="{FF2B5EF4-FFF2-40B4-BE49-F238E27FC236}">
                    <a16:creationId xmlns:a16="http://schemas.microsoft.com/office/drawing/2014/main" id="{DB1A0501-E28B-400C-B2CF-1D4EE5E09A8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9" name="Freeform 18">
                <a:extLst>
                  <a:ext uri="{FF2B5EF4-FFF2-40B4-BE49-F238E27FC236}">
                    <a16:creationId xmlns:a16="http://schemas.microsoft.com/office/drawing/2014/main" id="{C372CB6D-33E3-4A6B-AE32-FBCD224ED9D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0" name="Freeform 19">
                <a:extLst>
                  <a:ext uri="{FF2B5EF4-FFF2-40B4-BE49-F238E27FC236}">
                    <a16:creationId xmlns:a16="http://schemas.microsoft.com/office/drawing/2014/main" id="{6CC0DBB7-31BE-4D6A-8CE4-C470853FB79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1" name="Freeform 20">
                <a:extLst>
                  <a:ext uri="{FF2B5EF4-FFF2-40B4-BE49-F238E27FC236}">
                    <a16:creationId xmlns:a16="http://schemas.microsoft.com/office/drawing/2014/main" id="{CD59250D-B233-46AA-9023-51FE6FCE1C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8" name="Gruppieren 1017">
              <a:extLst>
                <a:ext uri="{FF2B5EF4-FFF2-40B4-BE49-F238E27FC236}">
                  <a16:creationId xmlns:a16="http://schemas.microsoft.com/office/drawing/2014/main" id="{8E0A9805-9FB6-45C1-B84A-CF4E88F36D12}"/>
                </a:ext>
              </a:extLst>
            </p:cNvPr>
            <p:cNvGrpSpPr>
              <a:grpSpLocks noChangeAspect="1"/>
            </p:cNvGrpSpPr>
            <p:nvPr userDrawn="1"/>
          </p:nvGrpSpPr>
          <p:grpSpPr>
            <a:xfrm>
              <a:off x="4729435" y="2420648"/>
              <a:ext cx="432000" cy="432000"/>
              <a:chOff x="467544" y="2409856"/>
              <a:chExt cx="401638" cy="401635"/>
            </a:xfrm>
          </p:grpSpPr>
          <p:sp>
            <p:nvSpPr>
              <p:cNvPr id="1624" name="Freeform 13">
                <a:extLst>
                  <a:ext uri="{FF2B5EF4-FFF2-40B4-BE49-F238E27FC236}">
                    <a16:creationId xmlns:a16="http://schemas.microsoft.com/office/drawing/2014/main" id="{C7074FCD-4B13-419F-9844-D6C64323ADD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5" name="Freeform 18">
                <a:extLst>
                  <a:ext uri="{FF2B5EF4-FFF2-40B4-BE49-F238E27FC236}">
                    <a16:creationId xmlns:a16="http://schemas.microsoft.com/office/drawing/2014/main" id="{B5A8B721-5C36-4FFD-B8E9-4473D70DE04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6" name="Freeform 19">
                <a:extLst>
                  <a:ext uri="{FF2B5EF4-FFF2-40B4-BE49-F238E27FC236}">
                    <a16:creationId xmlns:a16="http://schemas.microsoft.com/office/drawing/2014/main" id="{171A3519-C29D-4333-A1B8-17D5A25923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7" name="Freeform 20">
                <a:extLst>
                  <a:ext uri="{FF2B5EF4-FFF2-40B4-BE49-F238E27FC236}">
                    <a16:creationId xmlns:a16="http://schemas.microsoft.com/office/drawing/2014/main" id="{BE5529C4-97EB-4A9A-AA2A-FF6562DAD37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9" name="Gruppieren 1018">
              <a:extLst>
                <a:ext uri="{FF2B5EF4-FFF2-40B4-BE49-F238E27FC236}">
                  <a16:creationId xmlns:a16="http://schemas.microsoft.com/office/drawing/2014/main" id="{9E2C44B0-D4ED-4919-B021-53B5DA4FA903}"/>
                </a:ext>
              </a:extLst>
            </p:cNvPr>
            <p:cNvGrpSpPr>
              <a:grpSpLocks noChangeAspect="1"/>
            </p:cNvGrpSpPr>
            <p:nvPr userDrawn="1"/>
          </p:nvGrpSpPr>
          <p:grpSpPr>
            <a:xfrm>
              <a:off x="4153371" y="2420648"/>
              <a:ext cx="432000" cy="432000"/>
              <a:chOff x="467544" y="2409856"/>
              <a:chExt cx="401638" cy="401635"/>
            </a:xfrm>
          </p:grpSpPr>
          <p:sp>
            <p:nvSpPr>
              <p:cNvPr id="1620" name="Freeform 13">
                <a:extLst>
                  <a:ext uri="{FF2B5EF4-FFF2-40B4-BE49-F238E27FC236}">
                    <a16:creationId xmlns:a16="http://schemas.microsoft.com/office/drawing/2014/main" id="{B8827DA8-1BAF-473A-B21C-5E37CC7FD74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1" name="Freeform 18">
                <a:extLst>
                  <a:ext uri="{FF2B5EF4-FFF2-40B4-BE49-F238E27FC236}">
                    <a16:creationId xmlns:a16="http://schemas.microsoft.com/office/drawing/2014/main" id="{7B4BF499-C8CB-4627-AEBA-54350DC33D2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2" name="Freeform 19">
                <a:extLst>
                  <a:ext uri="{FF2B5EF4-FFF2-40B4-BE49-F238E27FC236}">
                    <a16:creationId xmlns:a16="http://schemas.microsoft.com/office/drawing/2014/main" id="{F16E4D30-200D-463C-BE3D-4C392646221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3" name="Freeform 20">
                <a:extLst>
                  <a:ext uri="{FF2B5EF4-FFF2-40B4-BE49-F238E27FC236}">
                    <a16:creationId xmlns:a16="http://schemas.microsoft.com/office/drawing/2014/main" id="{A1E585E8-7723-402A-9E20-AC65143B786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0" name="Gruppieren 1019">
              <a:extLst>
                <a:ext uri="{FF2B5EF4-FFF2-40B4-BE49-F238E27FC236}">
                  <a16:creationId xmlns:a16="http://schemas.microsoft.com/office/drawing/2014/main" id="{C83E36EF-BF08-49B4-96A6-242E7DBED605}"/>
                </a:ext>
              </a:extLst>
            </p:cNvPr>
            <p:cNvGrpSpPr>
              <a:grpSpLocks noChangeAspect="1"/>
            </p:cNvGrpSpPr>
            <p:nvPr userDrawn="1"/>
          </p:nvGrpSpPr>
          <p:grpSpPr>
            <a:xfrm>
              <a:off x="3577307" y="2420648"/>
              <a:ext cx="432000" cy="432000"/>
              <a:chOff x="467544" y="2409856"/>
              <a:chExt cx="401638" cy="401635"/>
            </a:xfrm>
          </p:grpSpPr>
          <p:sp>
            <p:nvSpPr>
              <p:cNvPr id="1616" name="Freeform 13">
                <a:extLst>
                  <a:ext uri="{FF2B5EF4-FFF2-40B4-BE49-F238E27FC236}">
                    <a16:creationId xmlns:a16="http://schemas.microsoft.com/office/drawing/2014/main" id="{9E4EF378-4E68-4CE1-A49D-1570168C030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7" name="Freeform 18">
                <a:extLst>
                  <a:ext uri="{FF2B5EF4-FFF2-40B4-BE49-F238E27FC236}">
                    <a16:creationId xmlns:a16="http://schemas.microsoft.com/office/drawing/2014/main" id="{A7E20BD0-0DDD-4FC7-B376-6BEB161D10A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8" name="Freeform 19">
                <a:extLst>
                  <a:ext uri="{FF2B5EF4-FFF2-40B4-BE49-F238E27FC236}">
                    <a16:creationId xmlns:a16="http://schemas.microsoft.com/office/drawing/2014/main" id="{9AC99195-AC0A-4DD1-8248-8ED74072166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9" name="Freeform 20">
                <a:extLst>
                  <a:ext uri="{FF2B5EF4-FFF2-40B4-BE49-F238E27FC236}">
                    <a16:creationId xmlns:a16="http://schemas.microsoft.com/office/drawing/2014/main" id="{5A7CE25A-2F44-420C-8272-EF515E884C2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1" name="Gruppieren 1020">
              <a:extLst>
                <a:ext uri="{FF2B5EF4-FFF2-40B4-BE49-F238E27FC236}">
                  <a16:creationId xmlns:a16="http://schemas.microsoft.com/office/drawing/2014/main" id="{605E5B7F-40FE-4EC8-AF80-8283A1AFBF59}"/>
                </a:ext>
              </a:extLst>
            </p:cNvPr>
            <p:cNvGrpSpPr>
              <a:grpSpLocks noChangeAspect="1"/>
            </p:cNvGrpSpPr>
            <p:nvPr userDrawn="1"/>
          </p:nvGrpSpPr>
          <p:grpSpPr>
            <a:xfrm>
              <a:off x="3001243" y="2420648"/>
              <a:ext cx="432000" cy="432000"/>
              <a:chOff x="467544" y="2409856"/>
              <a:chExt cx="401638" cy="401635"/>
            </a:xfrm>
          </p:grpSpPr>
          <p:sp>
            <p:nvSpPr>
              <p:cNvPr id="1612" name="Freeform 13">
                <a:extLst>
                  <a:ext uri="{FF2B5EF4-FFF2-40B4-BE49-F238E27FC236}">
                    <a16:creationId xmlns:a16="http://schemas.microsoft.com/office/drawing/2014/main" id="{2FF4F4DD-AC62-4E76-B365-F52BC1668D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3" name="Freeform 18">
                <a:extLst>
                  <a:ext uri="{FF2B5EF4-FFF2-40B4-BE49-F238E27FC236}">
                    <a16:creationId xmlns:a16="http://schemas.microsoft.com/office/drawing/2014/main" id="{A3503020-80F7-4599-9979-0D6F5452FAC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4" name="Freeform 19">
                <a:extLst>
                  <a:ext uri="{FF2B5EF4-FFF2-40B4-BE49-F238E27FC236}">
                    <a16:creationId xmlns:a16="http://schemas.microsoft.com/office/drawing/2014/main" id="{535862DA-7A68-407C-B143-A81729B838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5" name="Freeform 20">
                <a:extLst>
                  <a:ext uri="{FF2B5EF4-FFF2-40B4-BE49-F238E27FC236}">
                    <a16:creationId xmlns:a16="http://schemas.microsoft.com/office/drawing/2014/main" id="{CBE86CE4-5E3C-4B45-B398-9B197C24ED9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2" name="Gruppieren 1021">
              <a:extLst>
                <a:ext uri="{FF2B5EF4-FFF2-40B4-BE49-F238E27FC236}">
                  <a16:creationId xmlns:a16="http://schemas.microsoft.com/office/drawing/2014/main" id="{991BDE76-43C9-4F47-92F3-E622BA7A8459}"/>
                </a:ext>
              </a:extLst>
            </p:cNvPr>
            <p:cNvGrpSpPr>
              <a:grpSpLocks noChangeAspect="1"/>
            </p:cNvGrpSpPr>
            <p:nvPr userDrawn="1"/>
          </p:nvGrpSpPr>
          <p:grpSpPr>
            <a:xfrm>
              <a:off x="2425179" y="2420648"/>
              <a:ext cx="432000" cy="432000"/>
              <a:chOff x="467544" y="2409856"/>
              <a:chExt cx="401638" cy="401635"/>
            </a:xfrm>
          </p:grpSpPr>
          <p:sp>
            <p:nvSpPr>
              <p:cNvPr id="1608" name="Freeform 13">
                <a:extLst>
                  <a:ext uri="{FF2B5EF4-FFF2-40B4-BE49-F238E27FC236}">
                    <a16:creationId xmlns:a16="http://schemas.microsoft.com/office/drawing/2014/main" id="{59485766-FBFE-430F-8B78-3FE892595EC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9" name="Freeform 18">
                <a:extLst>
                  <a:ext uri="{FF2B5EF4-FFF2-40B4-BE49-F238E27FC236}">
                    <a16:creationId xmlns:a16="http://schemas.microsoft.com/office/drawing/2014/main" id="{49524401-341E-4719-B27A-682F2349A29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0" name="Freeform 19">
                <a:extLst>
                  <a:ext uri="{FF2B5EF4-FFF2-40B4-BE49-F238E27FC236}">
                    <a16:creationId xmlns:a16="http://schemas.microsoft.com/office/drawing/2014/main" id="{7AA0469A-7F28-4361-AD65-9F80DA2DC7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1" name="Freeform 20">
                <a:extLst>
                  <a:ext uri="{FF2B5EF4-FFF2-40B4-BE49-F238E27FC236}">
                    <a16:creationId xmlns:a16="http://schemas.microsoft.com/office/drawing/2014/main" id="{8E9CEC7B-E312-4EA0-9F14-B3BBD2E7C99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3" name="Gruppieren 1022">
              <a:extLst>
                <a:ext uri="{FF2B5EF4-FFF2-40B4-BE49-F238E27FC236}">
                  <a16:creationId xmlns:a16="http://schemas.microsoft.com/office/drawing/2014/main" id="{E7833D8B-AE7A-4331-BB25-8A043755B288}"/>
                </a:ext>
              </a:extLst>
            </p:cNvPr>
            <p:cNvGrpSpPr>
              <a:grpSpLocks noChangeAspect="1"/>
            </p:cNvGrpSpPr>
            <p:nvPr userDrawn="1"/>
          </p:nvGrpSpPr>
          <p:grpSpPr>
            <a:xfrm>
              <a:off x="1849115" y="2420648"/>
              <a:ext cx="432000" cy="432000"/>
              <a:chOff x="467544" y="2409856"/>
              <a:chExt cx="401638" cy="401635"/>
            </a:xfrm>
          </p:grpSpPr>
          <p:sp>
            <p:nvSpPr>
              <p:cNvPr id="1604" name="Freeform 13">
                <a:extLst>
                  <a:ext uri="{FF2B5EF4-FFF2-40B4-BE49-F238E27FC236}">
                    <a16:creationId xmlns:a16="http://schemas.microsoft.com/office/drawing/2014/main" id="{A59F96AD-4076-47D1-B267-D51B278ECCA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5" name="Freeform 18">
                <a:extLst>
                  <a:ext uri="{FF2B5EF4-FFF2-40B4-BE49-F238E27FC236}">
                    <a16:creationId xmlns:a16="http://schemas.microsoft.com/office/drawing/2014/main" id="{4C417C70-875C-478F-B095-21E0FDC2861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6" name="Freeform 19">
                <a:extLst>
                  <a:ext uri="{FF2B5EF4-FFF2-40B4-BE49-F238E27FC236}">
                    <a16:creationId xmlns:a16="http://schemas.microsoft.com/office/drawing/2014/main" id="{E1F41551-E162-4DD0-B1E9-F6841D62A9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7" name="Freeform 20">
                <a:extLst>
                  <a:ext uri="{FF2B5EF4-FFF2-40B4-BE49-F238E27FC236}">
                    <a16:creationId xmlns:a16="http://schemas.microsoft.com/office/drawing/2014/main" id="{5698728E-E775-403A-9ABC-73A4D82D760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4" name="Gruppieren 1023">
              <a:extLst>
                <a:ext uri="{FF2B5EF4-FFF2-40B4-BE49-F238E27FC236}">
                  <a16:creationId xmlns:a16="http://schemas.microsoft.com/office/drawing/2014/main" id="{CD2A1233-8B5A-45EB-BA5E-958D2D1A95A0}"/>
                </a:ext>
              </a:extLst>
            </p:cNvPr>
            <p:cNvGrpSpPr>
              <a:grpSpLocks noChangeAspect="1"/>
            </p:cNvGrpSpPr>
            <p:nvPr userDrawn="1"/>
          </p:nvGrpSpPr>
          <p:grpSpPr>
            <a:xfrm>
              <a:off x="1273051" y="2420648"/>
              <a:ext cx="432000" cy="432000"/>
              <a:chOff x="467544" y="2409856"/>
              <a:chExt cx="401638" cy="401635"/>
            </a:xfrm>
          </p:grpSpPr>
          <p:sp>
            <p:nvSpPr>
              <p:cNvPr id="1600" name="Freeform 13">
                <a:extLst>
                  <a:ext uri="{FF2B5EF4-FFF2-40B4-BE49-F238E27FC236}">
                    <a16:creationId xmlns:a16="http://schemas.microsoft.com/office/drawing/2014/main" id="{012E190A-90CE-46C3-B75E-EEB065797BA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1" name="Freeform 18">
                <a:extLst>
                  <a:ext uri="{FF2B5EF4-FFF2-40B4-BE49-F238E27FC236}">
                    <a16:creationId xmlns:a16="http://schemas.microsoft.com/office/drawing/2014/main" id="{58DBDADD-6DFD-43DA-9D71-2488A7BB8C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2" name="Freeform 19">
                <a:extLst>
                  <a:ext uri="{FF2B5EF4-FFF2-40B4-BE49-F238E27FC236}">
                    <a16:creationId xmlns:a16="http://schemas.microsoft.com/office/drawing/2014/main" id="{CF6E1934-A271-4BA9-B663-259B76391A3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3" name="Freeform 20">
                <a:extLst>
                  <a:ext uri="{FF2B5EF4-FFF2-40B4-BE49-F238E27FC236}">
                    <a16:creationId xmlns:a16="http://schemas.microsoft.com/office/drawing/2014/main" id="{83BE1D4E-6E3D-4C60-A9B2-827AFE9AC3E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5" name="Gruppieren 1024">
              <a:extLst>
                <a:ext uri="{FF2B5EF4-FFF2-40B4-BE49-F238E27FC236}">
                  <a16:creationId xmlns:a16="http://schemas.microsoft.com/office/drawing/2014/main" id="{26CE78F1-F007-42E6-A2EA-F735DB0E4CD8}"/>
                </a:ext>
              </a:extLst>
            </p:cNvPr>
            <p:cNvGrpSpPr>
              <a:grpSpLocks noChangeAspect="1"/>
            </p:cNvGrpSpPr>
            <p:nvPr userDrawn="1"/>
          </p:nvGrpSpPr>
          <p:grpSpPr>
            <a:xfrm>
              <a:off x="696987" y="2420648"/>
              <a:ext cx="432000" cy="432000"/>
              <a:chOff x="467544" y="2409856"/>
              <a:chExt cx="401638" cy="401635"/>
            </a:xfrm>
          </p:grpSpPr>
          <p:sp>
            <p:nvSpPr>
              <p:cNvPr id="1596" name="Freeform 13">
                <a:extLst>
                  <a:ext uri="{FF2B5EF4-FFF2-40B4-BE49-F238E27FC236}">
                    <a16:creationId xmlns:a16="http://schemas.microsoft.com/office/drawing/2014/main" id="{3EAC5892-A56A-44B9-91C4-EE9ACF4E394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7" name="Freeform 18">
                <a:extLst>
                  <a:ext uri="{FF2B5EF4-FFF2-40B4-BE49-F238E27FC236}">
                    <a16:creationId xmlns:a16="http://schemas.microsoft.com/office/drawing/2014/main" id="{1009C9B5-77C9-45A2-BA79-95C33E40D4F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8" name="Freeform 19">
                <a:extLst>
                  <a:ext uri="{FF2B5EF4-FFF2-40B4-BE49-F238E27FC236}">
                    <a16:creationId xmlns:a16="http://schemas.microsoft.com/office/drawing/2014/main" id="{CD28518C-4267-43B1-951E-987748F010A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9" name="Freeform 20">
                <a:extLst>
                  <a:ext uri="{FF2B5EF4-FFF2-40B4-BE49-F238E27FC236}">
                    <a16:creationId xmlns:a16="http://schemas.microsoft.com/office/drawing/2014/main" id="{DF47BEA2-7ACB-4167-9DC1-1A9A4B6A8FF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6" name="Gruppieren 1025">
              <a:extLst>
                <a:ext uri="{FF2B5EF4-FFF2-40B4-BE49-F238E27FC236}">
                  <a16:creationId xmlns:a16="http://schemas.microsoft.com/office/drawing/2014/main" id="{3BA10A2B-9DF9-44E3-A060-4CDD22702701}"/>
                </a:ext>
              </a:extLst>
            </p:cNvPr>
            <p:cNvGrpSpPr>
              <a:grpSpLocks noChangeAspect="1"/>
            </p:cNvGrpSpPr>
            <p:nvPr userDrawn="1"/>
          </p:nvGrpSpPr>
          <p:grpSpPr>
            <a:xfrm>
              <a:off x="5881563" y="2996760"/>
              <a:ext cx="432000" cy="432000"/>
              <a:chOff x="467544" y="2409856"/>
              <a:chExt cx="401638" cy="401635"/>
            </a:xfrm>
          </p:grpSpPr>
          <p:sp>
            <p:nvSpPr>
              <p:cNvPr id="1592" name="Freeform 13">
                <a:extLst>
                  <a:ext uri="{FF2B5EF4-FFF2-40B4-BE49-F238E27FC236}">
                    <a16:creationId xmlns:a16="http://schemas.microsoft.com/office/drawing/2014/main" id="{51A68815-F664-4CFD-BBED-70364F84772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3" name="Freeform 18">
                <a:extLst>
                  <a:ext uri="{FF2B5EF4-FFF2-40B4-BE49-F238E27FC236}">
                    <a16:creationId xmlns:a16="http://schemas.microsoft.com/office/drawing/2014/main" id="{E45EE883-A7A9-4D77-A883-86B8E25A7BF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4" name="Freeform 19">
                <a:extLst>
                  <a:ext uri="{FF2B5EF4-FFF2-40B4-BE49-F238E27FC236}">
                    <a16:creationId xmlns:a16="http://schemas.microsoft.com/office/drawing/2014/main" id="{5BD30D3A-F0AA-4A34-B26B-96FBE4A98DA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5" name="Freeform 20">
                <a:extLst>
                  <a:ext uri="{FF2B5EF4-FFF2-40B4-BE49-F238E27FC236}">
                    <a16:creationId xmlns:a16="http://schemas.microsoft.com/office/drawing/2014/main" id="{750F9EE1-724E-4995-8DBE-5ADE2AFFAB5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7" name="Gruppieren 1026">
              <a:extLst>
                <a:ext uri="{FF2B5EF4-FFF2-40B4-BE49-F238E27FC236}">
                  <a16:creationId xmlns:a16="http://schemas.microsoft.com/office/drawing/2014/main" id="{D49D1705-2AB0-4AEF-8BE0-F036B0A1E33C}"/>
                </a:ext>
              </a:extLst>
            </p:cNvPr>
            <p:cNvGrpSpPr>
              <a:grpSpLocks noChangeAspect="1"/>
            </p:cNvGrpSpPr>
            <p:nvPr userDrawn="1"/>
          </p:nvGrpSpPr>
          <p:grpSpPr>
            <a:xfrm>
              <a:off x="6457675" y="2996760"/>
              <a:ext cx="432000" cy="432000"/>
              <a:chOff x="467544" y="2409856"/>
              <a:chExt cx="401638" cy="401635"/>
            </a:xfrm>
          </p:grpSpPr>
          <p:sp>
            <p:nvSpPr>
              <p:cNvPr id="1588" name="Freeform 13">
                <a:extLst>
                  <a:ext uri="{FF2B5EF4-FFF2-40B4-BE49-F238E27FC236}">
                    <a16:creationId xmlns:a16="http://schemas.microsoft.com/office/drawing/2014/main" id="{E9577F54-FEE5-415D-BA7F-E8B40F9C9D5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9" name="Freeform 18">
                <a:extLst>
                  <a:ext uri="{FF2B5EF4-FFF2-40B4-BE49-F238E27FC236}">
                    <a16:creationId xmlns:a16="http://schemas.microsoft.com/office/drawing/2014/main" id="{8609FB0C-9268-4903-96EB-DD2777CEA91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0" name="Freeform 19">
                <a:extLst>
                  <a:ext uri="{FF2B5EF4-FFF2-40B4-BE49-F238E27FC236}">
                    <a16:creationId xmlns:a16="http://schemas.microsoft.com/office/drawing/2014/main" id="{AAC4C199-70F7-4130-8FAE-C99EF90E16E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1" name="Freeform 20">
                <a:extLst>
                  <a:ext uri="{FF2B5EF4-FFF2-40B4-BE49-F238E27FC236}">
                    <a16:creationId xmlns:a16="http://schemas.microsoft.com/office/drawing/2014/main" id="{4F4212A5-6977-47FE-8E31-D94914BEFD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8" name="Gruppieren 1027">
              <a:extLst>
                <a:ext uri="{FF2B5EF4-FFF2-40B4-BE49-F238E27FC236}">
                  <a16:creationId xmlns:a16="http://schemas.microsoft.com/office/drawing/2014/main" id="{9B61AE59-038A-4E81-8B26-3D3F4A16529A}"/>
                </a:ext>
              </a:extLst>
            </p:cNvPr>
            <p:cNvGrpSpPr>
              <a:grpSpLocks noChangeAspect="1"/>
            </p:cNvGrpSpPr>
            <p:nvPr userDrawn="1"/>
          </p:nvGrpSpPr>
          <p:grpSpPr>
            <a:xfrm>
              <a:off x="7033739" y="2996760"/>
              <a:ext cx="432000" cy="432000"/>
              <a:chOff x="467544" y="2409856"/>
              <a:chExt cx="401638" cy="401635"/>
            </a:xfrm>
          </p:grpSpPr>
          <p:sp>
            <p:nvSpPr>
              <p:cNvPr id="1584" name="Freeform 13">
                <a:extLst>
                  <a:ext uri="{FF2B5EF4-FFF2-40B4-BE49-F238E27FC236}">
                    <a16:creationId xmlns:a16="http://schemas.microsoft.com/office/drawing/2014/main" id="{5998DB80-B8D4-46E0-AF97-0020B5AB167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5" name="Freeform 18">
                <a:extLst>
                  <a:ext uri="{FF2B5EF4-FFF2-40B4-BE49-F238E27FC236}">
                    <a16:creationId xmlns:a16="http://schemas.microsoft.com/office/drawing/2014/main" id="{EE8B5C74-C7F6-44C2-8C4F-A868E14720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6" name="Freeform 19">
                <a:extLst>
                  <a:ext uri="{FF2B5EF4-FFF2-40B4-BE49-F238E27FC236}">
                    <a16:creationId xmlns:a16="http://schemas.microsoft.com/office/drawing/2014/main" id="{4577EAD2-2700-4E65-840F-BB9ADE24AA9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7" name="Freeform 20">
                <a:extLst>
                  <a:ext uri="{FF2B5EF4-FFF2-40B4-BE49-F238E27FC236}">
                    <a16:creationId xmlns:a16="http://schemas.microsoft.com/office/drawing/2014/main" id="{9F3CA519-49DF-4AEB-BAF4-D59563D06F3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9" name="Gruppieren 1028">
              <a:extLst>
                <a:ext uri="{FF2B5EF4-FFF2-40B4-BE49-F238E27FC236}">
                  <a16:creationId xmlns:a16="http://schemas.microsoft.com/office/drawing/2014/main" id="{7FA9B9B2-4354-45DC-AD5F-17794D1B40A8}"/>
                </a:ext>
              </a:extLst>
            </p:cNvPr>
            <p:cNvGrpSpPr>
              <a:grpSpLocks noChangeAspect="1"/>
            </p:cNvGrpSpPr>
            <p:nvPr userDrawn="1"/>
          </p:nvGrpSpPr>
          <p:grpSpPr>
            <a:xfrm>
              <a:off x="7609803" y="2996760"/>
              <a:ext cx="432000" cy="432000"/>
              <a:chOff x="467544" y="2409856"/>
              <a:chExt cx="401638" cy="401635"/>
            </a:xfrm>
          </p:grpSpPr>
          <p:sp>
            <p:nvSpPr>
              <p:cNvPr id="1580" name="Freeform 13">
                <a:extLst>
                  <a:ext uri="{FF2B5EF4-FFF2-40B4-BE49-F238E27FC236}">
                    <a16:creationId xmlns:a16="http://schemas.microsoft.com/office/drawing/2014/main" id="{558E6EA9-BAB5-47FC-AFA5-F5573AB16DC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1" name="Freeform 18">
                <a:extLst>
                  <a:ext uri="{FF2B5EF4-FFF2-40B4-BE49-F238E27FC236}">
                    <a16:creationId xmlns:a16="http://schemas.microsoft.com/office/drawing/2014/main" id="{6FC725E6-832E-42F3-AC9C-2D8DA7DBE7F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2" name="Freeform 19">
                <a:extLst>
                  <a:ext uri="{FF2B5EF4-FFF2-40B4-BE49-F238E27FC236}">
                    <a16:creationId xmlns:a16="http://schemas.microsoft.com/office/drawing/2014/main" id="{E6404152-3EED-4EEE-8BC2-805A8D176A7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3" name="Freeform 20">
                <a:extLst>
                  <a:ext uri="{FF2B5EF4-FFF2-40B4-BE49-F238E27FC236}">
                    <a16:creationId xmlns:a16="http://schemas.microsoft.com/office/drawing/2014/main" id="{6248D9CD-C848-4A5E-96CE-2488B93344E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0" name="Gruppieren 1029">
              <a:extLst>
                <a:ext uri="{FF2B5EF4-FFF2-40B4-BE49-F238E27FC236}">
                  <a16:creationId xmlns:a16="http://schemas.microsoft.com/office/drawing/2014/main" id="{37C252A4-FF83-42ED-B056-F26286A88247}"/>
                </a:ext>
              </a:extLst>
            </p:cNvPr>
            <p:cNvGrpSpPr>
              <a:grpSpLocks noChangeAspect="1"/>
            </p:cNvGrpSpPr>
            <p:nvPr userDrawn="1"/>
          </p:nvGrpSpPr>
          <p:grpSpPr>
            <a:xfrm>
              <a:off x="8185867" y="2996760"/>
              <a:ext cx="432000" cy="432000"/>
              <a:chOff x="467544" y="2409856"/>
              <a:chExt cx="401638" cy="401635"/>
            </a:xfrm>
          </p:grpSpPr>
          <p:sp>
            <p:nvSpPr>
              <p:cNvPr id="1576" name="Freeform 13">
                <a:extLst>
                  <a:ext uri="{FF2B5EF4-FFF2-40B4-BE49-F238E27FC236}">
                    <a16:creationId xmlns:a16="http://schemas.microsoft.com/office/drawing/2014/main" id="{5608081D-078F-45F3-9B3F-D00C7FE8FEA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7" name="Freeform 18">
                <a:extLst>
                  <a:ext uri="{FF2B5EF4-FFF2-40B4-BE49-F238E27FC236}">
                    <a16:creationId xmlns:a16="http://schemas.microsoft.com/office/drawing/2014/main" id="{45E30FAD-993D-417F-AE42-3D5C3F16081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8" name="Freeform 19">
                <a:extLst>
                  <a:ext uri="{FF2B5EF4-FFF2-40B4-BE49-F238E27FC236}">
                    <a16:creationId xmlns:a16="http://schemas.microsoft.com/office/drawing/2014/main" id="{6AA45474-D0C3-4F86-9E82-41F12CFAEFD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9" name="Freeform 20">
                <a:extLst>
                  <a:ext uri="{FF2B5EF4-FFF2-40B4-BE49-F238E27FC236}">
                    <a16:creationId xmlns:a16="http://schemas.microsoft.com/office/drawing/2014/main" id="{01D3DCDE-8662-4ECA-9FA6-C3A5E8A756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1" name="Gruppieren 1030">
              <a:extLst>
                <a:ext uri="{FF2B5EF4-FFF2-40B4-BE49-F238E27FC236}">
                  <a16:creationId xmlns:a16="http://schemas.microsoft.com/office/drawing/2014/main" id="{E0374BB9-7FB2-475E-83F5-0E99FD1D47BE}"/>
                </a:ext>
              </a:extLst>
            </p:cNvPr>
            <p:cNvGrpSpPr>
              <a:grpSpLocks noChangeAspect="1"/>
            </p:cNvGrpSpPr>
            <p:nvPr userDrawn="1"/>
          </p:nvGrpSpPr>
          <p:grpSpPr>
            <a:xfrm>
              <a:off x="8761931" y="2996760"/>
              <a:ext cx="432000" cy="432000"/>
              <a:chOff x="467544" y="2409856"/>
              <a:chExt cx="401638" cy="401635"/>
            </a:xfrm>
          </p:grpSpPr>
          <p:sp>
            <p:nvSpPr>
              <p:cNvPr id="1572" name="Freeform 13">
                <a:extLst>
                  <a:ext uri="{FF2B5EF4-FFF2-40B4-BE49-F238E27FC236}">
                    <a16:creationId xmlns:a16="http://schemas.microsoft.com/office/drawing/2014/main" id="{BCE1C76D-A7B5-468D-A73D-AD06CA5770E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3" name="Freeform 18">
                <a:extLst>
                  <a:ext uri="{FF2B5EF4-FFF2-40B4-BE49-F238E27FC236}">
                    <a16:creationId xmlns:a16="http://schemas.microsoft.com/office/drawing/2014/main" id="{02B5BE9E-4D7C-4B36-B4D1-8A0B03DA436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4" name="Freeform 19">
                <a:extLst>
                  <a:ext uri="{FF2B5EF4-FFF2-40B4-BE49-F238E27FC236}">
                    <a16:creationId xmlns:a16="http://schemas.microsoft.com/office/drawing/2014/main" id="{2210F768-4680-4BB1-A4BB-055F514F113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5" name="Freeform 20">
                <a:extLst>
                  <a:ext uri="{FF2B5EF4-FFF2-40B4-BE49-F238E27FC236}">
                    <a16:creationId xmlns:a16="http://schemas.microsoft.com/office/drawing/2014/main" id="{B74D574D-46E6-4631-A739-588DD3CD74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2" name="Gruppieren 1031">
              <a:extLst>
                <a:ext uri="{FF2B5EF4-FFF2-40B4-BE49-F238E27FC236}">
                  <a16:creationId xmlns:a16="http://schemas.microsoft.com/office/drawing/2014/main" id="{5515BA7F-48F0-4DF3-8FD9-5F8F8321F5FC}"/>
                </a:ext>
              </a:extLst>
            </p:cNvPr>
            <p:cNvGrpSpPr>
              <a:grpSpLocks noChangeAspect="1"/>
            </p:cNvGrpSpPr>
            <p:nvPr userDrawn="1"/>
          </p:nvGrpSpPr>
          <p:grpSpPr>
            <a:xfrm>
              <a:off x="9337995" y="2996760"/>
              <a:ext cx="432000" cy="432000"/>
              <a:chOff x="467544" y="2409856"/>
              <a:chExt cx="401638" cy="401635"/>
            </a:xfrm>
          </p:grpSpPr>
          <p:sp>
            <p:nvSpPr>
              <p:cNvPr id="1568" name="Freeform 13">
                <a:extLst>
                  <a:ext uri="{FF2B5EF4-FFF2-40B4-BE49-F238E27FC236}">
                    <a16:creationId xmlns:a16="http://schemas.microsoft.com/office/drawing/2014/main" id="{A17F818C-A65E-43D1-B8F2-5882E2C2B7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9" name="Freeform 18">
                <a:extLst>
                  <a:ext uri="{FF2B5EF4-FFF2-40B4-BE49-F238E27FC236}">
                    <a16:creationId xmlns:a16="http://schemas.microsoft.com/office/drawing/2014/main" id="{B8AEA44C-28EB-46DB-AEAC-675CA4F6727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0" name="Freeform 19">
                <a:extLst>
                  <a:ext uri="{FF2B5EF4-FFF2-40B4-BE49-F238E27FC236}">
                    <a16:creationId xmlns:a16="http://schemas.microsoft.com/office/drawing/2014/main" id="{8CD76836-AF8F-4F45-A40F-3C1E214C5B9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1" name="Freeform 20">
                <a:extLst>
                  <a:ext uri="{FF2B5EF4-FFF2-40B4-BE49-F238E27FC236}">
                    <a16:creationId xmlns:a16="http://schemas.microsoft.com/office/drawing/2014/main" id="{20AE18A0-694F-4A4C-BB17-12030ED8579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3" name="Gruppieren 1032">
              <a:extLst>
                <a:ext uri="{FF2B5EF4-FFF2-40B4-BE49-F238E27FC236}">
                  <a16:creationId xmlns:a16="http://schemas.microsoft.com/office/drawing/2014/main" id="{D6D64965-0250-4938-A089-955BF3BFDE1D}"/>
                </a:ext>
              </a:extLst>
            </p:cNvPr>
            <p:cNvGrpSpPr>
              <a:grpSpLocks noChangeAspect="1"/>
            </p:cNvGrpSpPr>
            <p:nvPr userDrawn="1"/>
          </p:nvGrpSpPr>
          <p:grpSpPr>
            <a:xfrm>
              <a:off x="9914059" y="2996760"/>
              <a:ext cx="432000" cy="432000"/>
              <a:chOff x="467544" y="2409856"/>
              <a:chExt cx="401638" cy="401635"/>
            </a:xfrm>
          </p:grpSpPr>
          <p:sp>
            <p:nvSpPr>
              <p:cNvPr id="1564" name="Freeform 13">
                <a:extLst>
                  <a:ext uri="{FF2B5EF4-FFF2-40B4-BE49-F238E27FC236}">
                    <a16:creationId xmlns:a16="http://schemas.microsoft.com/office/drawing/2014/main" id="{F22F2413-8CF9-49CF-827F-99A8DED4C5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5" name="Freeform 18">
                <a:extLst>
                  <a:ext uri="{FF2B5EF4-FFF2-40B4-BE49-F238E27FC236}">
                    <a16:creationId xmlns:a16="http://schemas.microsoft.com/office/drawing/2014/main" id="{132458AF-694C-4E71-9E3A-62B8894676B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6" name="Freeform 19">
                <a:extLst>
                  <a:ext uri="{FF2B5EF4-FFF2-40B4-BE49-F238E27FC236}">
                    <a16:creationId xmlns:a16="http://schemas.microsoft.com/office/drawing/2014/main" id="{0CAE9BED-C052-4F5D-9B55-D67E5F4610D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7" name="Freeform 20">
                <a:extLst>
                  <a:ext uri="{FF2B5EF4-FFF2-40B4-BE49-F238E27FC236}">
                    <a16:creationId xmlns:a16="http://schemas.microsoft.com/office/drawing/2014/main" id="{3096B351-83AF-4D9F-A73D-39FE4E60A0E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4" name="Gruppieren 1033">
              <a:extLst>
                <a:ext uri="{FF2B5EF4-FFF2-40B4-BE49-F238E27FC236}">
                  <a16:creationId xmlns:a16="http://schemas.microsoft.com/office/drawing/2014/main" id="{EFC5A530-BB37-42B5-95B7-C9A1E5520525}"/>
                </a:ext>
              </a:extLst>
            </p:cNvPr>
            <p:cNvGrpSpPr>
              <a:grpSpLocks noChangeAspect="1"/>
            </p:cNvGrpSpPr>
            <p:nvPr userDrawn="1"/>
          </p:nvGrpSpPr>
          <p:grpSpPr>
            <a:xfrm>
              <a:off x="10490123" y="2996760"/>
              <a:ext cx="432000" cy="432000"/>
              <a:chOff x="467544" y="2409856"/>
              <a:chExt cx="401638" cy="401635"/>
            </a:xfrm>
          </p:grpSpPr>
          <p:sp>
            <p:nvSpPr>
              <p:cNvPr id="1560" name="Freeform 13">
                <a:extLst>
                  <a:ext uri="{FF2B5EF4-FFF2-40B4-BE49-F238E27FC236}">
                    <a16:creationId xmlns:a16="http://schemas.microsoft.com/office/drawing/2014/main" id="{EA879C94-FCB7-4968-9C05-D8557AE381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1" name="Freeform 18">
                <a:extLst>
                  <a:ext uri="{FF2B5EF4-FFF2-40B4-BE49-F238E27FC236}">
                    <a16:creationId xmlns:a16="http://schemas.microsoft.com/office/drawing/2014/main" id="{06982928-435A-415E-8A7A-F4D570684C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2" name="Freeform 19">
                <a:extLst>
                  <a:ext uri="{FF2B5EF4-FFF2-40B4-BE49-F238E27FC236}">
                    <a16:creationId xmlns:a16="http://schemas.microsoft.com/office/drawing/2014/main" id="{83E1527D-8FF0-4EEA-9BD2-E4DFA39BCD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3" name="Freeform 20">
                <a:extLst>
                  <a:ext uri="{FF2B5EF4-FFF2-40B4-BE49-F238E27FC236}">
                    <a16:creationId xmlns:a16="http://schemas.microsoft.com/office/drawing/2014/main" id="{9AB8B0ED-6CAF-4A83-9587-292B309B9E9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5" name="Gruppieren 1034">
              <a:extLst>
                <a:ext uri="{FF2B5EF4-FFF2-40B4-BE49-F238E27FC236}">
                  <a16:creationId xmlns:a16="http://schemas.microsoft.com/office/drawing/2014/main" id="{A16B27E4-67A3-4B8C-81C1-0801DF644F96}"/>
                </a:ext>
              </a:extLst>
            </p:cNvPr>
            <p:cNvGrpSpPr>
              <a:grpSpLocks noChangeAspect="1"/>
            </p:cNvGrpSpPr>
            <p:nvPr userDrawn="1"/>
          </p:nvGrpSpPr>
          <p:grpSpPr>
            <a:xfrm>
              <a:off x="11066187" y="2996760"/>
              <a:ext cx="432000" cy="432000"/>
              <a:chOff x="467544" y="2409856"/>
              <a:chExt cx="401638" cy="401635"/>
            </a:xfrm>
          </p:grpSpPr>
          <p:sp>
            <p:nvSpPr>
              <p:cNvPr id="1556" name="Freeform 13">
                <a:extLst>
                  <a:ext uri="{FF2B5EF4-FFF2-40B4-BE49-F238E27FC236}">
                    <a16:creationId xmlns:a16="http://schemas.microsoft.com/office/drawing/2014/main" id="{6E217F66-CE5E-4193-8EEA-BE2561503C6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7" name="Freeform 18">
                <a:extLst>
                  <a:ext uri="{FF2B5EF4-FFF2-40B4-BE49-F238E27FC236}">
                    <a16:creationId xmlns:a16="http://schemas.microsoft.com/office/drawing/2014/main" id="{E160AC56-B3F3-47AC-85DA-49135AFB093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8" name="Freeform 19">
                <a:extLst>
                  <a:ext uri="{FF2B5EF4-FFF2-40B4-BE49-F238E27FC236}">
                    <a16:creationId xmlns:a16="http://schemas.microsoft.com/office/drawing/2014/main" id="{20269AD6-00E3-4154-9021-CBBB45783A9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9" name="Freeform 20">
                <a:extLst>
                  <a:ext uri="{FF2B5EF4-FFF2-40B4-BE49-F238E27FC236}">
                    <a16:creationId xmlns:a16="http://schemas.microsoft.com/office/drawing/2014/main" id="{6F84EF47-B033-4E1E-AE8F-7EEF04CEF4E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6" name="Gruppieren 1035">
              <a:extLst>
                <a:ext uri="{FF2B5EF4-FFF2-40B4-BE49-F238E27FC236}">
                  <a16:creationId xmlns:a16="http://schemas.microsoft.com/office/drawing/2014/main" id="{076CB3C2-5566-4FBC-A599-15DBE33F4C5C}"/>
                </a:ext>
              </a:extLst>
            </p:cNvPr>
            <p:cNvGrpSpPr>
              <a:grpSpLocks noChangeAspect="1"/>
            </p:cNvGrpSpPr>
            <p:nvPr userDrawn="1"/>
          </p:nvGrpSpPr>
          <p:grpSpPr>
            <a:xfrm>
              <a:off x="5305499" y="2996760"/>
              <a:ext cx="432000" cy="432000"/>
              <a:chOff x="467544" y="2409856"/>
              <a:chExt cx="401638" cy="401635"/>
            </a:xfrm>
          </p:grpSpPr>
          <p:sp>
            <p:nvSpPr>
              <p:cNvPr id="1552" name="Freeform 13">
                <a:extLst>
                  <a:ext uri="{FF2B5EF4-FFF2-40B4-BE49-F238E27FC236}">
                    <a16:creationId xmlns:a16="http://schemas.microsoft.com/office/drawing/2014/main" id="{56B7F381-7593-43F8-ABE5-E6BC5C12D28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3" name="Freeform 18">
                <a:extLst>
                  <a:ext uri="{FF2B5EF4-FFF2-40B4-BE49-F238E27FC236}">
                    <a16:creationId xmlns:a16="http://schemas.microsoft.com/office/drawing/2014/main" id="{091759A8-6ABE-4CFE-860C-856F759AC4F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4" name="Freeform 19">
                <a:extLst>
                  <a:ext uri="{FF2B5EF4-FFF2-40B4-BE49-F238E27FC236}">
                    <a16:creationId xmlns:a16="http://schemas.microsoft.com/office/drawing/2014/main" id="{B2CF3421-894E-4B58-A7D7-317F984B9B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5" name="Freeform 20">
                <a:extLst>
                  <a:ext uri="{FF2B5EF4-FFF2-40B4-BE49-F238E27FC236}">
                    <a16:creationId xmlns:a16="http://schemas.microsoft.com/office/drawing/2014/main" id="{079DA230-F498-45C6-8729-67392C16B3B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7" name="Gruppieren 1036">
              <a:extLst>
                <a:ext uri="{FF2B5EF4-FFF2-40B4-BE49-F238E27FC236}">
                  <a16:creationId xmlns:a16="http://schemas.microsoft.com/office/drawing/2014/main" id="{EFB0F244-19EC-41BC-81C3-9B921EAF2A3E}"/>
                </a:ext>
              </a:extLst>
            </p:cNvPr>
            <p:cNvGrpSpPr>
              <a:grpSpLocks noChangeAspect="1"/>
            </p:cNvGrpSpPr>
            <p:nvPr userDrawn="1"/>
          </p:nvGrpSpPr>
          <p:grpSpPr>
            <a:xfrm>
              <a:off x="4729435" y="2996760"/>
              <a:ext cx="432000" cy="432000"/>
              <a:chOff x="467544" y="2409856"/>
              <a:chExt cx="401638" cy="401635"/>
            </a:xfrm>
          </p:grpSpPr>
          <p:sp>
            <p:nvSpPr>
              <p:cNvPr id="1548" name="Freeform 13">
                <a:extLst>
                  <a:ext uri="{FF2B5EF4-FFF2-40B4-BE49-F238E27FC236}">
                    <a16:creationId xmlns:a16="http://schemas.microsoft.com/office/drawing/2014/main" id="{AA9921CA-6592-40E2-8D1A-3CE329E110F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9" name="Freeform 18">
                <a:extLst>
                  <a:ext uri="{FF2B5EF4-FFF2-40B4-BE49-F238E27FC236}">
                    <a16:creationId xmlns:a16="http://schemas.microsoft.com/office/drawing/2014/main" id="{3AEBF781-836C-4C21-8842-12D33AF43F4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0" name="Freeform 19">
                <a:extLst>
                  <a:ext uri="{FF2B5EF4-FFF2-40B4-BE49-F238E27FC236}">
                    <a16:creationId xmlns:a16="http://schemas.microsoft.com/office/drawing/2014/main" id="{505AEF51-8573-4F2C-A3EB-C17900DD8F1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1" name="Freeform 20">
                <a:extLst>
                  <a:ext uri="{FF2B5EF4-FFF2-40B4-BE49-F238E27FC236}">
                    <a16:creationId xmlns:a16="http://schemas.microsoft.com/office/drawing/2014/main" id="{60066213-F317-44E1-BADB-7DAAC75B869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8" name="Gruppieren 1037">
              <a:extLst>
                <a:ext uri="{FF2B5EF4-FFF2-40B4-BE49-F238E27FC236}">
                  <a16:creationId xmlns:a16="http://schemas.microsoft.com/office/drawing/2014/main" id="{259D995D-6DF3-4A27-BEFB-188B86C5CB79}"/>
                </a:ext>
              </a:extLst>
            </p:cNvPr>
            <p:cNvGrpSpPr>
              <a:grpSpLocks noChangeAspect="1"/>
            </p:cNvGrpSpPr>
            <p:nvPr userDrawn="1"/>
          </p:nvGrpSpPr>
          <p:grpSpPr>
            <a:xfrm>
              <a:off x="4153371" y="2996760"/>
              <a:ext cx="432000" cy="432000"/>
              <a:chOff x="467544" y="2409856"/>
              <a:chExt cx="401638" cy="401635"/>
            </a:xfrm>
          </p:grpSpPr>
          <p:sp>
            <p:nvSpPr>
              <p:cNvPr id="1544" name="Freeform 13">
                <a:extLst>
                  <a:ext uri="{FF2B5EF4-FFF2-40B4-BE49-F238E27FC236}">
                    <a16:creationId xmlns:a16="http://schemas.microsoft.com/office/drawing/2014/main" id="{8835B543-84D5-47AB-83A4-EEA0018B3B4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5" name="Freeform 18">
                <a:extLst>
                  <a:ext uri="{FF2B5EF4-FFF2-40B4-BE49-F238E27FC236}">
                    <a16:creationId xmlns:a16="http://schemas.microsoft.com/office/drawing/2014/main" id="{74207EAA-113A-4EBF-BC83-96B92741B3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6" name="Freeform 19">
                <a:extLst>
                  <a:ext uri="{FF2B5EF4-FFF2-40B4-BE49-F238E27FC236}">
                    <a16:creationId xmlns:a16="http://schemas.microsoft.com/office/drawing/2014/main" id="{39998E86-BFEA-4ABC-A5E0-293BAD627D4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7" name="Freeform 20">
                <a:extLst>
                  <a:ext uri="{FF2B5EF4-FFF2-40B4-BE49-F238E27FC236}">
                    <a16:creationId xmlns:a16="http://schemas.microsoft.com/office/drawing/2014/main" id="{E7960B1B-A8E5-422B-90D7-F1CBFC77AB8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9" name="Gruppieren 1038">
              <a:extLst>
                <a:ext uri="{FF2B5EF4-FFF2-40B4-BE49-F238E27FC236}">
                  <a16:creationId xmlns:a16="http://schemas.microsoft.com/office/drawing/2014/main" id="{50E58B9D-4D74-49CD-B821-86AAD17ADB1F}"/>
                </a:ext>
              </a:extLst>
            </p:cNvPr>
            <p:cNvGrpSpPr>
              <a:grpSpLocks noChangeAspect="1"/>
            </p:cNvGrpSpPr>
            <p:nvPr userDrawn="1"/>
          </p:nvGrpSpPr>
          <p:grpSpPr>
            <a:xfrm>
              <a:off x="3577307" y="2996760"/>
              <a:ext cx="432000" cy="432000"/>
              <a:chOff x="467544" y="2409856"/>
              <a:chExt cx="401638" cy="401635"/>
            </a:xfrm>
          </p:grpSpPr>
          <p:sp>
            <p:nvSpPr>
              <p:cNvPr id="1540" name="Freeform 13">
                <a:extLst>
                  <a:ext uri="{FF2B5EF4-FFF2-40B4-BE49-F238E27FC236}">
                    <a16:creationId xmlns:a16="http://schemas.microsoft.com/office/drawing/2014/main" id="{94CE4AE5-A93D-4F1A-965F-3745EE67EAB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1" name="Freeform 18">
                <a:extLst>
                  <a:ext uri="{FF2B5EF4-FFF2-40B4-BE49-F238E27FC236}">
                    <a16:creationId xmlns:a16="http://schemas.microsoft.com/office/drawing/2014/main" id="{822D86A4-6DE8-4342-AE9F-29AFB77B77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2" name="Freeform 19">
                <a:extLst>
                  <a:ext uri="{FF2B5EF4-FFF2-40B4-BE49-F238E27FC236}">
                    <a16:creationId xmlns:a16="http://schemas.microsoft.com/office/drawing/2014/main" id="{C42F4827-C849-4166-8D2A-B0318F0784C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3" name="Freeform 20">
                <a:extLst>
                  <a:ext uri="{FF2B5EF4-FFF2-40B4-BE49-F238E27FC236}">
                    <a16:creationId xmlns:a16="http://schemas.microsoft.com/office/drawing/2014/main" id="{F0ED03B0-8092-4E37-8187-FAFFAA9960F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0" name="Gruppieren 1039">
              <a:extLst>
                <a:ext uri="{FF2B5EF4-FFF2-40B4-BE49-F238E27FC236}">
                  <a16:creationId xmlns:a16="http://schemas.microsoft.com/office/drawing/2014/main" id="{162BD707-B682-4598-81D0-8E27E613EC70}"/>
                </a:ext>
              </a:extLst>
            </p:cNvPr>
            <p:cNvGrpSpPr>
              <a:grpSpLocks noChangeAspect="1"/>
            </p:cNvGrpSpPr>
            <p:nvPr userDrawn="1"/>
          </p:nvGrpSpPr>
          <p:grpSpPr>
            <a:xfrm>
              <a:off x="3001243" y="2996760"/>
              <a:ext cx="432000" cy="432000"/>
              <a:chOff x="467544" y="2409856"/>
              <a:chExt cx="401638" cy="401635"/>
            </a:xfrm>
          </p:grpSpPr>
          <p:sp>
            <p:nvSpPr>
              <p:cNvPr id="1536" name="Freeform 13">
                <a:extLst>
                  <a:ext uri="{FF2B5EF4-FFF2-40B4-BE49-F238E27FC236}">
                    <a16:creationId xmlns:a16="http://schemas.microsoft.com/office/drawing/2014/main" id="{AC2422C8-9FE9-47B4-A03F-CF1647A16A2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7" name="Freeform 18">
                <a:extLst>
                  <a:ext uri="{FF2B5EF4-FFF2-40B4-BE49-F238E27FC236}">
                    <a16:creationId xmlns:a16="http://schemas.microsoft.com/office/drawing/2014/main" id="{E66DB0CF-5B4C-4AC0-96DE-5492F237B1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8" name="Freeform 19">
                <a:extLst>
                  <a:ext uri="{FF2B5EF4-FFF2-40B4-BE49-F238E27FC236}">
                    <a16:creationId xmlns:a16="http://schemas.microsoft.com/office/drawing/2014/main" id="{B2485234-154D-4842-B165-69C8B19FA5F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9" name="Freeform 20">
                <a:extLst>
                  <a:ext uri="{FF2B5EF4-FFF2-40B4-BE49-F238E27FC236}">
                    <a16:creationId xmlns:a16="http://schemas.microsoft.com/office/drawing/2014/main" id="{AB7A74FF-D92F-47E3-8146-4477E50E47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1" name="Gruppieren 1040">
              <a:extLst>
                <a:ext uri="{FF2B5EF4-FFF2-40B4-BE49-F238E27FC236}">
                  <a16:creationId xmlns:a16="http://schemas.microsoft.com/office/drawing/2014/main" id="{0FB6CEF6-4E0C-4441-B8B6-851D8599DD6F}"/>
                </a:ext>
              </a:extLst>
            </p:cNvPr>
            <p:cNvGrpSpPr>
              <a:grpSpLocks noChangeAspect="1"/>
            </p:cNvGrpSpPr>
            <p:nvPr userDrawn="1"/>
          </p:nvGrpSpPr>
          <p:grpSpPr>
            <a:xfrm>
              <a:off x="2425179" y="2996760"/>
              <a:ext cx="432000" cy="432000"/>
              <a:chOff x="467544" y="2409856"/>
              <a:chExt cx="401638" cy="401635"/>
            </a:xfrm>
          </p:grpSpPr>
          <p:sp>
            <p:nvSpPr>
              <p:cNvPr id="1532" name="Freeform 13">
                <a:extLst>
                  <a:ext uri="{FF2B5EF4-FFF2-40B4-BE49-F238E27FC236}">
                    <a16:creationId xmlns:a16="http://schemas.microsoft.com/office/drawing/2014/main" id="{98D01380-20DF-4B37-8D94-535416BFF95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3" name="Freeform 18">
                <a:extLst>
                  <a:ext uri="{FF2B5EF4-FFF2-40B4-BE49-F238E27FC236}">
                    <a16:creationId xmlns:a16="http://schemas.microsoft.com/office/drawing/2014/main" id="{B5CD3CE6-61B7-447E-9A79-0CDCFAFCCAB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4" name="Freeform 19">
                <a:extLst>
                  <a:ext uri="{FF2B5EF4-FFF2-40B4-BE49-F238E27FC236}">
                    <a16:creationId xmlns:a16="http://schemas.microsoft.com/office/drawing/2014/main" id="{8743F5FD-E59A-44F5-8E03-FDBA764BD7F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5" name="Freeform 20">
                <a:extLst>
                  <a:ext uri="{FF2B5EF4-FFF2-40B4-BE49-F238E27FC236}">
                    <a16:creationId xmlns:a16="http://schemas.microsoft.com/office/drawing/2014/main" id="{89F1733B-E304-47EA-A660-3FB9ACF1EE9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2" name="Gruppieren 1041">
              <a:extLst>
                <a:ext uri="{FF2B5EF4-FFF2-40B4-BE49-F238E27FC236}">
                  <a16:creationId xmlns:a16="http://schemas.microsoft.com/office/drawing/2014/main" id="{A4658D80-9766-408A-A228-35B15E93916E}"/>
                </a:ext>
              </a:extLst>
            </p:cNvPr>
            <p:cNvGrpSpPr>
              <a:grpSpLocks noChangeAspect="1"/>
            </p:cNvGrpSpPr>
            <p:nvPr userDrawn="1"/>
          </p:nvGrpSpPr>
          <p:grpSpPr>
            <a:xfrm>
              <a:off x="1849115" y="2996760"/>
              <a:ext cx="432000" cy="432000"/>
              <a:chOff x="467544" y="2409856"/>
              <a:chExt cx="401638" cy="401635"/>
            </a:xfrm>
          </p:grpSpPr>
          <p:sp>
            <p:nvSpPr>
              <p:cNvPr id="1528" name="Freeform 13">
                <a:extLst>
                  <a:ext uri="{FF2B5EF4-FFF2-40B4-BE49-F238E27FC236}">
                    <a16:creationId xmlns:a16="http://schemas.microsoft.com/office/drawing/2014/main" id="{01FEEE30-35EB-4C36-9137-D8C3F5FA6F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9" name="Freeform 18">
                <a:extLst>
                  <a:ext uri="{FF2B5EF4-FFF2-40B4-BE49-F238E27FC236}">
                    <a16:creationId xmlns:a16="http://schemas.microsoft.com/office/drawing/2014/main" id="{2D0F2AA5-E003-44F7-924A-0F025D314E7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0" name="Freeform 19">
                <a:extLst>
                  <a:ext uri="{FF2B5EF4-FFF2-40B4-BE49-F238E27FC236}">
                    <a16:creationId xmlns:a16="http://schemas.microsoft.com/office/drawing/2014/main" id="{84BB29F3-6C6B-434A-8207-1D72957668E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1" name="Freeform 20">
                <a:extLst>
                  <a:ext uri="{FF2B5EF4-FFF2-40B4-BE49-F238E27FC236}">
                    <a16:creationId xmlns:a16="http://schemas.microsoft.com/office/drawing/2014/main" id="{EACD66A1-20F8-4B6A-BC6C-EBAAC70EAE2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3" name="Gruppieren 1042">
              <a:extLst>
                <a:ext uri="{FF2B5EF4-FFF2-40B4-BE49-F238E27FC236}">
                  <a16:creationId xmlns:a16="http://schemas.microsoft.com/office/drawing/2014/main" id="{818569AF-DCB2-45B9-9FE9-E31C082B08B4}"/>
                </a:ext>
              </a:extLst>
            </p:cNvPr>
            <p:cNvGrpSpPr>
              <a:grpSpLocks noChangeAspect="1"/>
            </p:cNvGrpSpPr>
            <p:nvPr userDrawn="1"/>
          </p:nvGrpSpPr>
          <p:grpSpPr>
            <a:xfrm>
              <a:off x="1273051" y="2996760"/>
              <a:ext cx="432000" cy="432000"/>
              <a:chOff x="467544" y="2409856"/>
              <a:chExt cx="401638" cy="401635"/>
            </a:xfrm>
          </p:grpSpPr>
          <p:sp>
            <p:nvSpPr>
              <p:cNvPr id="1524" name="Freeform 13">
                <a:extLst>
                  <a:ext uri="{FF2B5EF4-FFF2-40B4-BE49-F238E27FC236}">
                    <a16:creationId xmlns:a16="http://schemas.microsoft.com/office/drawing/2014/main" id="{8FF28380-DA17-463B-A914-A62029C4CC5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5" name="Freeform 18">
                <a:extLst>
                  <a:ext uri="{FF2B5EF4-FFF2-40B4-BE49-F238E27FC236}">
                    <a16:creationId xmlns:a16="http://schemas.microsoft.com/office/drawing/2014/main" id="{BE8B9223-DE6E-4C84-B79A-77C4629E17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6" name="Freeform 19">
                <a:extLst>
                  <a:ext uri="{FF2B5EF4-FFF2-40B4-BE49-F238E27FC236}">
                    <a16:creationId xmlns:a16="http://schemas.microsoft.com/office/drawing/2014/main" id="{E6EDAD1F-B07C-4DE0-98DA-B924F185B1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7" name="Freeform 20">
                <a:extLst>
                  <a:ext uri="{FF2B5EF4-FFF2-40B4-BE49-F238E27FC236}">
                    <a16:creationId xmlns:a16="http://schemas.microsoft.com/office/drawing/2014/main" id="{0051BF89-48F2-4426-84B3-9A78628643B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4" name="Gruppieren 1043">
              <a:extLst>
                <a:ext uri="{FF2B5EF4-FFF2-40B4-BE49-F238E27FC236}">
                  <a16:creationId xmlns:a16="http://schemas.microsoft.com/office/drawing/2014/main" id="{90F8081E-4583-4F47-8A02-5780D778752E}"/>
                </a:ext>
              </a:extLst>
            </p:cNvPr>
            <p:cNvGrpSpPr>
              <a:grpSpLocks noChangeAspect="1"/>
            </p:cNvGrpSpPr>
            <p:nvPr userDrawn="1"/>
          </p:nvGrpSpPr>
          <p:grpSpPr>
            <a:xfrm>
              <a:off x="696987" y="2996760"/>
              <a:ext cx="432000" cy="432000"/>
              <a:chOff x="467544" y="2409856"/>
              <a:chExt cx="401638" cy="401635"/>
            </a:xfrm>
          </p:grpSpPr>
          <p:sp>
            <p:nvSpPr>
              <p:cNvPr id="1520" name="Freeform 13">
                <a:extLst>
                  <a:ext uri="{FF2B5EF4-FFF2-40B4-BE49-F238E27FC236}">
                    <a16:creationId xmlns:a16="http://schemas.microsoft.com/office/drawing/2014/main" id="{5C21090C-C2B4-4940-9A38-BF1E7498824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1" name="Freeform 18">
                <a:extLst>
                  <a:ext uri="{FF2B5EF4-FFF2-40B4-BE49-F238E27FC236}">
                    <a16:creationId xmlns:a16="http://schemas.microsoft.com/office/drawing/2014/main" id="{FDE13F5F-78BF-4769-9919-5B2FDEACD66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2" name="Freeform 19">
                <a:extLst>
                  <a:ext uri="{FF2B5EF4-FFF2-40B4-BE49-F238E27FC236}">
                    <a16:creationId xmlns:a16="http://schemas.microsoft.com/office/drawing/2014/main" id="{AA976FE0-01D1-4643-AD55-8A2950260CC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3" name="Freeform 20">
                <a:extLst>
                  <a:ext uri="{FF2B5EF4-FFF2-40B4-BE49-F238E27FC236}">
                    <a16:creationId xmlns:a16="http://schemas.microsoft.com/office/drawing/2014/main" id="{2C6D07ED-62EE-4DDA-AB42-D18633E0F43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5" name="Gruppieren 1044">
              <a:extLst>
                <a:ext uri="{FF2B5EF4-FFF2-40B4-BE49-F238E27FC236}">
                  <a16:creationId xmlns:a16="http://schemas.microsoft.com/office/drawing/2014/main" id="{8C5A8DA5-8C1B-41DD-B252-4E8697F99D1B}"/>
                </a:ext>
              </a:extLst>
            </p:cNvPr>
            <p:cNvGrpSpPr>
              <a:grpSpLocks noChangeAspect="1"/>
            </p:cNvGrpSpPr>
            <p:nvPr userDrawn="1"/>
          </p:nvGrpSpPr>
          <p:grpSpPr>
            <a:xfrm>
              <a:off x="5881563" y="3572872"/>
              <a:ext cx="432000" cy="432000"/>
              <a:chOff x="467544" y="2409856"/>
              <a:chExt cx="401638" cy="401635"/>
            </a:xfrm>
          </p:grpSpPr>
          <p:sp>
            <p:nvSpPr>
              <p:cNvPr id="1516" name="Freeform 13">
                <a:extLst>
                  <a:ext uri="{FF2B5EF4-FFF2-40B4-BE49-F238E27FC236}">
                    <a16:creationId xmlns:a16="http://schemas.microsoft.com/office/drawing/2014/main" id="{778D7467-6CD5-4109-888E-2C0E142DB0F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7" name="Freeform 18">
                <a:extLst>
                  <a:ext uri="{FF2B5EF4-FFF2-40B4-BE49-F238E27FC236}">
                    <a16:creationId xmlns:a16="http://schemas.microsoft.com/office/drawing/2014/main" id="{315EB1E0-01C9-446A-8F41-64CD3EB0FD8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8" name="Freeform 19">
                <a:extLst>
                  <a:ext uri="{FF2B5EF4-FFF2-40B4-BE49-F238E27FC236}">
                    <a16:creationId xmlns:a16="http://schemas.microsoft.com/office/drawing/2014/main" id="{B6DF1604-7C5B-4AC1-BB70-96A5869D0BA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9" name="Freeform 20">
                <a:extLst>
                  <a:ext uri="{FF2B5EF4-FFF2-40B4-BE49-F238E27FC236}">
                    <a16:creationId xmlns:a16="http://schemas.microsoft.com/office/drawing/2014/main" id="{5A94229B-F6EC-4DC0-9A55-CB6DAC2B908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6" name="Gruppieren 1045">
              <a:extLst>
                <a:ext uri="{FF2B5EF4-FFF2-40B4-BE49-F238E27FC236}">
                  <a16:creationId xmlns:a16="http://schemas.microsoft.com/office/drawing/2014/main" id="{D4BA059A-B9A2-4BC3-A7EB-352F8B5FBCB6}"/>
                </a:ext>
              </a:extLst>
            </p:cNvPr>
            <p:cNvGrpSpPr>
              <a:grpSpLocks noChangeAspect="1"/>
            </p:cNvGrpSpPr>
            <p:nvPr userDrawn="1"/>
          </p:nvGrpSpPr>
          <p:grpSpPr>
            <a:xfrm>
              <a:off x="6457675" y="3572872"/>
              <a:ext cx="432000" cy="432000"/>
              <a:chOff x="467544" y="2409856"/>
              <a:chExt cx="401638" cy="401635"/>
            </a:xfrm>
          </p:grpSpPr>
          <p:sp>
            <p:nvSpPr>
              <p:cNvPr id="1512" name="Freeform 13">
                <a:extLst>
                  <a:ext uri="{FF2B5EF4-FFF2-40B4-BE49-F238E27FC236}">
                    <a16:creationId xmlns:a16="http://schemas.microsoft.com/office/drawing/2014/main" id="{8DAC8BDB-2CFE-422B-8203-73CA8815E48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3" name="Freeform 18">
                <a:extLst>
                  <a:ext uri="{FF2B5EF4-FFF2-40B4-BE49-F238E27FC236}">
                    <a16:creationId xmlns:a16="http://schemas.microsoft.com/office/drawing/2014/main" id="{FCEC2CBF-77BD-4E61-A4BE-CDFE50126E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4" name="Freeform 19">
                <a:extLst>
                  <a:ext uri="{FF2B5EF4-FFF2-40B4-BE49-F238E27FC236}">
                    <a16:creationId xmlns:a16="http://schemas.microsoft.com/office/drawing/2014/main" id="{4B31DFDA-AC07-4271-BEEF-5E0A5E992C1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5" name="Freeform 20">
                <a:extLst>
                  <a:ext uri="{FF2B5EF4-FFF2-40B4-BE49-F238E27FC236}">
                    <a16:creationId xmlns:a16="http://schemas.microsoft.com/office/drawing/2014/main" id="{C29D6960-D2D2-4683-B18F-B13DB609FC2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7" name="Gruppieren 1046">
              <a:extLst>
                <a:ext uri="{FF2B5EF4-FFF2-40B4-BE49-F238E27FC236}">
                  <a16:creationId xmlns:a16="http://schemas.microsoft.com/office/drawing/2014/main" id="{DE666694-F313-4F77-8B76-84DDAA98C670}"/>
                </a:ext>
              </a:extLst>
            </p:cNvPr>
            <p:cNvGrpSpPr>
              <a:grpSpLocks noChangeAspect="1"/>
            </p:cNvGrpSpPr>
            <p:nvPr userDrawn="1"/>
          </p:nvGrpSpPr>
          <p:grpSpPr>
            <a:xfrm>
              <a:off x="7033739" y="3572872"/>
              <a:ext cx="432000" cy="432000"/>
              <a:chOff x="467544" y="2409856"/>
              <a:chExt cx="401638" cy="401635"/>
            </a:xfrm>
          </p:grpSpPr>
          <p:sp>
            <p:nvSpPr>
              <p:cNvPr id="1508" name="Freeform 13">
                <a:extLst>
                  <a:ext uri="{FF2B5EF4-FFF2-40B4-BE49-F238E27FC236}">
                    <a16:creationId xmlns:a16="http://schemas.microsoft.com/office/drawing/2014/main" id="{614FB37D-E6C1-40E3-9FFF-B226B02ABFB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9" name="Freeform 18">
                <a:extLst>
                  <a:ext uri="{FF2B5EF4-FFF2-40B4-BE49-F238E27FC236}">
                    <a16:creationId xmlns:a16="http://schemas.microsoft.com/office/drawing/2014/main" id="{E6518D3B-4775-4CA0-A9B9-0E8C120A18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0" name="Freeform 19">
                <a:extLst>
                  <a:ext uri="{FF2B5EF4-FFF2-40B4-BE49-F238E27FC236}">
                    <a16:creationId xmlns:a16="http://schemas.microsoft.com/office/drawing/2014/main" id="{E747B8B0-A61B-46F2-BA97-D9CBF4FCBAB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1" name="Freeform 20">
                <a:extLst>
                  <a:ext uri="{FF2B5EF4-FFF2-40B4-BE49-F238E27FC236}">
                    <a16:creationId xmlns:a16="http://schemas.microsoft.com/office/drawing/2014/main" id="{F8010F1A-0BB3-4799-9180-F0A61DFF77F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8" name="Gruppieren 1047">
              <a:extLst>
                <a:ext uri="{FF2B5EF4-FFF2-40B4-BE49-F238E27FC236}">
                  <a16:creationId xmlns:a16="http://schemas.microsoft.com/office/drawing/2014/main" id="{73211F01-F7EF-4798-80A3-0DAAA9634050}"/>
                </a:ext>
              </a:extLst>
            </p:cNvPr>
            <p:cNvGrpSpPr>
              <a:grpSpLocks noChangeAspect="1"/>
            </p:cNvGrpSpPr>
            <p:nvPr userDrawn="1"/>
          </p:nvGrpSpPr>
          <p:grpSpPr>
            <a:xfrm>
              <a:off x="7609803" y="3572872"/>
              <a:ext cx="432000" cy="432000"/>
              <a:chOff x="467544" y="2409856"/>
              <a:chExt cx="401638" cy="401635"/>
            </a:xfrm>
          </p:grpSpPr>
          <p:sp>
            <p:nvSpPr>
              <p:cNvPr id="1504" name="Freeform 13">
                <a:extLst>
                  <a:ext uri="{FF2B5EF4-FFF2-40B4-BE49-F238E27FC236}">
                    <a16:creationId xmlns:a16="http://schemas.microsoft.com/office/drawing/2014/main" id="{86F23606-12AF-400E-A320-D15FB9861C2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5" name="Freeform 18">
                <a:extLst>
                  <a:ext uri="{FF2B5EF4-FFF2-40B4-BE49-F238E27FC236}">
                    <a16:creationId xmlns:a16="http://schemas.microsoft.com/office/drawing/2014/main" id="{74B5632C-9E8B-4CCA-B4DA-775ACA12147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6" name="Freeform 19">
                <a:extLst>
                  <a:ext uri="{FF2B5EF4-FFF2-40B4-BE49-F238E27FC236}">
                    <a16:creationId xmlns:a16="http://schemas.microsoft.com/office/drawing/2014/main" id="{93A36E2E-017A-46BA-ABC5-F4C22F6DED3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7" name="Freeform 20">
                <a:extLst>
                  <a:ext uri="{FF2B5EF4-FFF2-40B4-BE49-F238E27FC236}">
                    <a16:creationId xmlns:a16="http://schemas.microsoft.com/office/drawing/2014/main" id="{D4F14D75-2C49-455B-B6D5-7E9BFB876E0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9" name="Gruppieren 1048">
              <a:extLst>
                <a:ext uri="{FF2B5EF4-FFF2-40B4-BE49-F238E27FC236}">
                  <a16:creationId xmlns:a16="http://schemas.microsoft.com/office/drawing/2014/main" id="{867044B3-9414-4CC6-98BB-1862FFAD1982}"/>
                </a:ext>
              </a:extLst>
            </p:cNvPr>
            <p:cNvGrpSpPr>
              <a:grpSpLocks noChangeAspect="1"/>
            </p:cNvGrpSpPr>
            <p:nvPr userDrawn="1"/>
          </p:nvGrpSpPr>
          <p:grpSpPr>
            <a:xfrm>
              <a:off x="8185867" y="3572872"/>
              <a:ext cx="432000" cy="432000"/>
              <a:chOff x="467544" y="2409856"/>
              <a:chExt cx="401638" cy="401635"/>
            </a:xfrm>
          </p:grpSpPr>
          <p:sp>
            <p:nvSpPr>
              <p:cNvPr id="1500" name="Freeform 13">
                <a:extLst>
                  <a:ext uri="{FF2B5EF4-FFF2-40B4-BE49-F238E27FC236}">
                    <a16:creationId xmlns:a16="http://schemas.microsoft.com/office/drawing/2014/main" id="{82010CC9-DD42-4044-B6D4-A0F9A4D6538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1" name="Freeform 18">
                <a:extLst>
                  <a:ext uri="{FF2B5EF4-FFF2-40B4-BE49-F238E27FC236}">
                    <a16:creationId xmlns:a16="http://schemas.microsoft.com/office/drawing/2014/main" id="{AB1F03F8-DEDC-46F3-A865-DF1D9A74F81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2" name="Freeform 19">
                <a:extLst>
                  <a:ext uri="{FF2B5EF4-FFF2-40B4-BE49-F238E27FC236}">
                    <a16:creationId xmlns:a16="http://schemas.microsoft.com/office/drawing/2014/main" id="{E99FE3A5-A0C3-4959-B963-8A6B4B00775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3" name="Freeform 20">
                <a:extLst>
                  <a:ext uri="{FF2B5EF4-FFF2-40B4-BE49-F238E27FC236}">
                    <a16:creationId xmlns:a16="http://schemas.microsoft.com/office/drawing/2014/main" id="{B4F23F7D-DAC1-4DE8-B99F-B9FEB73AD64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0" name="Gruppieren 1049">
              <a:extLst>
                <a:ext uri="{FF2B5EF4-FFF2-40B4-BE49-F238E27FC236}">
                  <a16:creationId xmlns:a16="http://schemas.microsoft.com/office/drawing/2014/main" id="{780D170E-7E5B-4A1B-91C0-0DFA9D18EC5E}"/>
                </a:ext>
              </a:extLst>
            </p:cNvPr>
            <p:cNvGrpSpPr>
              <a:grpSpLocks noChangeAspect="1"/>
            </p:cNvGrpSpPr>
            <p:nvPr userDrawn="1"/>
          </p:nvGrpSpPr>
          <p:grpSpPr>
            <a:xfrm>
              <a:off x="8761931" y="3572872"/>
              <a:ext cx="432000" cy="432000"/>
              <a:chOff x="467544" y="2409856"/>
              <a:chExt cx="401638" cy="401635"/>
            </a:xfrm>
          </p:grpSpPr>
          <p:sp>
            <p:nvSpPr>
              <p:cNvPr id="1496" name="Freeform 13">
                <a:extLst>
                  <a:ext uri="{FF2B5EF4-FFF2-40B4-BE49-F238E27FC236}">
                    <a16:creationId xmlns:a16="http://schemas.microsoft.com/office/drawing/2014/main" id="{11AEAEDB-B749-4C13-A63B-18C800EACF2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7" name="Freeform 18">
                <a:extLst>
                  <a:ext uri="{FF2B5EF4-FFF2-40B4-BE49-F238E27FC236}">
                    <a16:creationId xmlns:a16="http://schemas.microsoft.com/office/drawing/2014/main" id="{501D2603-8CCF-4CBC-8966-4B08EBCE3A0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8" name="Freeform 19">
                <a:extLst>
                  <a:ext uri="{FF2B5EF4-FFF2-40B4-BE49-F238E27FC236}">
                    <a16:creationId xmlns:a16="http://schemas.microsoft.com/office/drawing/2014/main" id="{5CDEBE18-7FF2-4B06-9AD4-48C82E7B0D7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9" name="Freeform 20">
                <a:extLst>
                  <a:ext uri="{FF2B5EF4-FFF2-40B4-BE49-F238E27FC236}">
                    <a16:creationId xmlns:a16="http://schemas.microsoft.com/office/drawing/2014/main" id="{625E8C60-325C-486F-9D7B-CC47B1FF6E0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1" name="Gruppieren 1050">
              <a:extLst>
                <a:ext uri="{FF2B5EF4-FFF2-40B4-BE49-F238E27FC236}">
                  <a16:creationId xmlns:a16="http://schemas.microsoft.com/office/drawing/2014/main" id="{96E62D25-F5EF-409B-8BB9-F4502F6124C7}"/>
                </a:ext>
              </a:extLst>
            </p:cNvPr>
            <p:cNvGrpSpPr>
              <a:grpSpLocks noChangeAspect="1"/>
            </p:cNvGrpSpPr>
            <p:nvPr userDrawn="1"/>
          </p:nvGrpSpPr>
          <p:grpSpPr>
            <a:xfrm>
              <a:off x="9337995" y="3572872"/>
              <a:ext cx="432000" cy="432000"/>
              <a:chOff x="467544" y="2409856"/>
              <a:chExt cx="401638" cy="401635"/>
            </a:xfrm>
          </p:grpSpPr>
          <p:sp>
            <p:nvSpPr>
              <p:cNvPr id="1492" name="Freeform 13">
                <a:extLst>
                  <a:ext uri="{FF2B5EF4-FFF2-40B4-BE49-F238E27FC236}">
                    <a16:creationId xmlns:a16="http://schemas.microsoft.com/office/drawing/2014/main" id="{508792DE-043C-4827-9F36-B9D154DEF5A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3" name="Freeform 18">
                <a:extLst>
                  <a:ext uri="{FF2B5EF4-FFF2-40B4-BE49-F238E27FC236}">
                    <a16:creationId xmlns:a16="http://schemas.microsoft.com/office/drawing/2014/main" id="{FC8868B3-B67D-4F13-A3E8-EC555195C08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4" name="Freeform 19">
                <a:extLst>
                  <a:ext uri="{FF2B5EF4-FFF2-40B4-BE49-F238E27FC236}">
                    <a16:creationId xmlns:a16="http://schemas.microsoft.com/office/drawing/2014/main" id="{61C68AAD-00D9-40E8-A466-E224CF8BD32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5" name="Freeform 20">
                <a:extLst>
                  <a:ext uri="{FF2B5EF4-FFF2-40B4-BE49-F238E27FC236}">
                    <a16:creationId xmlns:a16="http://schemas.microsoft.com/office/drawing/2014/main" id="{28C0C49F-E70C-4F85-8F30-61172ADCCAE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2" name="Gruppieren 1051">
              <a:extLst>
                <a:ext uri="{FF2B5EF4-FFF2-40B4-BE49-F238E27FC236}">
                  <a16:creationId xmlns:a16="http://schemas.microsoft.com/office/drawing/2014/main" id="{4182AAA6-EAD8-4413-952C-892FAFA7D9F5}"/>
                </a:ext>
              </a:extLst>
            </p:cNvPr>
            <p:cNvGrpSpPr>
              <a:grpSpLocks noChangeAspect="1"/>
            </p:cNvGrpSpPr>
            <p:nvPr userDrawn="1"/>
          </p:nvGrpSpPr>
          <p:grpSpPr>
            <a:xfrm>
              <a:off x="9914059" y="3572872"/>
              <a:ext cx="432000" cy="432000"/>
              <a:chOff x="467544" y="2409856"/>
              <a:chExt cx="401638" cy="401635"/>
            </a:xfrm>
          </p:grpSpPr>
          <p:sp>
            <p:nvSpPr>
              <p:cNvPr id="1488" name="Freeform 13">
                <a:extLst>
                  <a:ext uri="{FF2B5EF4-FFF2-40B4-BE49-F238E27FC236}">
                    <a16:creationId xmlns:a16="http://schemas.microsoft.com/office/drawing/2014/main" id="{B67AEFAA-8B82-4D56-8AB5-DA05687D470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9" name="Freeform 18">
                <a:extLst>
                  <a:ext uri="{FF2B5EF4-FFF2-40B4-BE49-F238E27FC236}">
                    <a16:creationId xmlns:a16="http://schemas.microsoft.com/office/drawing/2014/main" id="{965892C5-7C66-4280-BD70-0865F34F439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0" name="Freeform 19">
                <a:extLst>
                  <a:ext uri="{FF2B5EF4-FFF2-40B4-BE49-F238E27FC236}">
                    <a16:creationId xmlns:a16="http://schemas.microsoft.com/office/drawing/2014/main" id="{6D104E74-A6A3-41E5-9E47-67616A03706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1" name="Freeform 20">
                <a:extLst>
                  <a:ext uri="{FF2B5EF4-FFF2-40B4-BE49-F238E27FC236}">
                    <a16:creationId xmlns:a16="http://schemas.microsoft.com/office/drawing/2014/main" id="{2CB8A39A-EE72-477D-92DE-DA77C05EFD9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3" name="Gruppieren 1052">
              <a:extLst>
                <a:ext uri="{FF2B5EF4-FFF2-40B4-BE49-F238E27FC236}">
                  <a16:creationId xmlns:a16="http://schemas.microsoft.com/office/drawing/2014/main" id="{5F72E408-F181-462A-A697-6894F7FC733F}"/>
                </a:ext>
              </a:extLst>
            </p:cNvPr>
            <p:cNvGrpSpPr>
              <a:grpSpLocks noChangeAspect="1"/>
            </p:cNvGrpSpPr>
            <p:nvPr userDrawn="1"/>
          </p:nvGrpSpPr>
          <p:grpSpPr>
            <a:xfrm>
              <a:off x="10490123" y="3572872"/>
              <a:ext cx="432000" cy="432000"/>
              <a:chOff x="467544" y="2409856"/>
              <a:chExt cx="401638" cy="401635"/>
            </a:xfrm>
          </p:grpSpPr>
          <p:sp>
            <p:nvSpPr>
              <p:cNvPr id="1484" name="Freeform 13">
                <a:extLst>
                  <a:ext uri="{FF2B5EF4-FFF2-40B4-BE49-F238E27FC236}">
                    <a16:creationId xmlns:a16="http://schemas.microsoft.com/office/drawing/2014/main" id="{1C5E2C27-FE3C-421C-AD8E-B4D41007131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5" name="Freeform 18">
                <a:extLst>
                  <a:ext uri="{FF2B5EF4-FFF2-40B4-BE49-F238E27FC236}">
                    <a16:creationId xmlns:a16="http://schemas.microsoft.com/office/drawing/2014/main" id="{34750134-F06F-46F1-96D4-662C9BB8498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6" name="Freeform 19">
                <a:extLst>
                  <a:ext uri="{FF2B5EF4-FFF2-40B4-BE49-F238E27FC236}">
                    <a16:creationId xmlns:a16="http://schemas.microsoft.com/office/drawing/2014/main" id="{D4FF1361-FE53-4471-B7F6-F99E7728604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7" name="Freeform 20">
                <a:extLst>
                  <a:ext uri="{FF2B5EF4-FFF2-40B4-BE49-F238E27FC236}">
                    <a16:creationId xmlns:a16="http://schemas.microsoft.com/office/drawing/2014/main" id="{4FD08D48-F7E8-42D6-A4C6-0CB5F819990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4" name="Gruppieren 1053">
              <a:extLst>
                <a:ext uri="{FF2B5EF4-FFF2-40B4-BE49-F238E27FC236}">
                  <a16:creationId xmlns:a16="http://schemas.microsoft.com/office/drawing/2014/main" id="{001CDB2C-541E-4357-991D-4A626CFDCEA2}"/>
                </a:ext>
              </a:extLst>
            </p:cNvPr>
            <p:cNvGrpSpPr>
              <a:grpSpLocks noChangeAspect="1"/>
            </p:cNvGrpSpPr>
            <p:nvPr userDrawn="1"/>
          </p:nvGrpSpPr>
          <p:grpSpPr>
            <a:xfrm>
              <a:off x="11066187" y="3572872"/>
              <a:ext cx="432000" cy="432000"/>
              <a:chOff x="467544" y="2409856"/>
              <a:chExt cx="401638" cy="401635"/>
            </a:xfrm>
          </p:grpSpPr>
          <p:sp>
            <p:nvSpPr>
              <p:cNvPr id="1480" name="Freeform 13">
                <a:extLst>
                  <a:ext uri="{FF2B5EF4-FFF2-40B4-BE49-F238E27FC236}">
                    <a16:creationId xmlns:a16="http://schemas.microsoft.com/office/drawing/2014/main" id="{B33A038B-D229-45B9-AE94-F8E5B2EDF3E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1" name="Freeform 18">
                <a:extLst>
                  <a:ext uri="{FF2B5EF4-FFF2-40B4-BE49-F238E27FC236}">
                    <a16:creationId xmlns:a16="http://schemas.microsoft.com/office/drawing/2014/main" id="{C9BC5110-FA52-42B8-A1C7-E5FE31987A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2" name="Freeform 19">
                <a:extLst>
                  <a:ext uri="{FF2B5EF4-FFF2-40B4-BE49-F238E27FC236}">
                    <a16:creationId xmlns:a16="http://schemas.microsoft.com/office/drawing/2014/main" id="{F583FC39-1029-410C-BF30-7A71C6F3CA0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3" name="Freeform 20">
                <a:extLst>
                  <a:ext uri="{FF2B5EF4-FFF2-40B4-BE49-F238E27FC236}">
                    <a16:creationId xmlns:a16="http://schemas.microsoft.com/office/drawing/2014/main" id="{4A563201-A661-43FA-9F03-14ABF0F3D8E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5" name="Gruppieren 1054">
              <a:extLst>
                <a:ext uri="{FF2B5EF4-FFF2-40B4-BE49-F238E27FC236}">
                  <a16:creationId xmlns:a16="http://schemas.microsoft.com/office/drawing/2014/main" id="{9EBAE286-0804-4013-A57B-DC75271CC450}"/>
                </a:ext>
              </a:extLst>
            </p:cNvPr>
            <p:cNvGrpSpPr>
              <a:grpSpLocks noChangeAspect="1"/>
            </p:cNvGrpSpPr>
            <p:nvPr userDrawn="1"/>
          </p:nvGrpSpPr>
          <p:grpSpPr>
            <a:xfrm>
              <a:off x="5305499" y="3572872"/>
              <a:ext cx="432000" cy="432000"/>
              <a:chOff x="467544" y="2409856"/>
              <a:chExt cx="401638" cy="401635"/>
            </a:xfrm>
          </p:grpSpPr>
          <p:sp>
            <p:nvSpPr>
              <p:cNvPr id="1476" name="Freeform 13">
                <a:extLst>
                  <a:ext uri="{FF2B5EF4-FFF2-40B4-BE49-F238E27FC236}">
                    <a16:creationId xmlns:a16="http://schemas.microsoft.com/office/drawing/2014/main" id="{9B014B6A-127B-48DF-A8E0-53E3FFFFFE4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7" name="Freeform 18">
                <a:extLst>
                  <a:ext uri="{FF2B5EF4-FFF2-40B4-BE49-F238E27FC236}">
                    <a16:creationId xmlns:a16="http://schemas.microsoft.com/office/drawing/2014/main" id="{FD4793D5-6DAF-4363-A53E-C71D37F69F5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8" name="Freeform 19">
                <a:extLst>
                  <a:ext uri="{FF2B5EF4-FFF2-40B4-BE49-F238E27FC236}">
                    <a16:creationId xmlns:a16="http://schemas.microsoft.com/office/drawing/2014/main" id="{FD72C6CC-04C3-4AC8-9AC4-9C0FE508C1C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9" name="Freeform 20">
                <a:extLst>
                  <a:ext uri="{FF2B5EF4-FFF2-40B4-BE49-F238E27FC236}">
                    <a16:creationId xmlns:a16="http://schemas.microsoft.com/office/drawing/2014/main" id="{D4713D51-0CE6-471F-887C-0B0D5B3B02C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6" name="Gruppieren 1055">
              <a:extLst>
                <a:ext uri="{FF2B5EF4-FFF2-40B4-BE49-F238E27FC236}">
                  <a16:creationId xmlns:a16="http://schemas.microsoft.com/office/drawing/2014/main" id="{AC00F159-266D-4505-9DD8-FF19EDDD3A23}"/>
                </a:ext>
              </a:extLst>
            </p:cNvPr>
            <p:cNvGrpSpPr>
              <a:grpSpLocks noChangeAspect="1"/>
            </p:cNvGrpSpPr>
            <p:nvPr userDrawn="1"/>
          </p:nvGrpSpPr>
          <p:grpSpPr>
            <a:xfrm>
              <a:off x="4729435" y="3572872"/>
              <a:ext cx="432000" cy="432000"/>
              <a:chOff x="467544" y="2409856"/>
              <a:chExt cx="401638" cy="401635"/>
            </a:xfrm>
          </p:grpSpPr>
          <p:sp>
            <p:nvSpPr>
              <p:cNvPr id="1472" name="Freeform 13">
                <a:extLst>
                  <a:ext uri="{FF2B5EF4-FFF2-40B4-BE49-F238E27FC236}">
                    <a16:creationId xmlns:a16="http://schemas.microsoft.com/office/drawing/2014/main" id="{20FB21E4-AE1B-4EEC-A878-41F85EF198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3" name="Freeform 18">
                <a:extLst>
                  <a:ext uri="{FF2B5EF4-FFF2-40B4-BE49-F238E27FC236}">
                    <a16:creationId xmlns:a16="http://schemas.microsoft.com/office/drawing/2014/main" id="{65922303-C648-4AEB-BC29-5B669E55CE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4" name="Freeform 19">
                <a:extLst>
                  <a:ext uri="{FF2B5EF4-FFF2-40B4-BE49-F238E27FC236}">
                    <a16:creationId xmlns:a16="http://schemas.microsoft.com/office/drawing/2014/main" id="{64FDD244-B1C8-4D32-B515-572E2AEC025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5" name="Freeform 20">
                <a:extLst>
                  <a:ext uri="{FF2B5EF4-FFF2-40B4-BE49-F238E27FC236}">
                    <a16:creationId xmlns:a16="http://schemas.microsoft.com/office/drawing/2014/main" id="{41CD4C7D-28EC-43CB-AA8B-6523AA4002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7" name="Gruppieren 1056">
              <a:extLst>
                <a:ext uri="{FF2B5EF4-FFF2-40B4-BE49-F238E27FC236}">
                  <a16:creationId xmlns:a16="http://schemas.microsoft.com/office/drawing/2014/main" id="{0AFA9C4A-57BB-480E-8756-704B553DD787}"/>
                </a:ext>
              </a:extLst>
            </p:cNvPr>
            <p:cNvGrpSpPr>
              <a:grpSpLocks noChangeAspect="1"/>
            </p:cNvGrpSpPr>
            <p:nvPr userDrawn="1"/>
          </p:nvGrpSpPr>
          <p:grpSpPr>
            <a:xfrm>
              <a:off x="4153371" y="3572872"/>
              <a:ext cx="432000" cy="432000"/>
              <a:chOff x="467544" y="2409856"/>
              <a:chExt cx="401638" cy="401635"/>
            </a:xfrm>
          </p:grpSpPr>
          <p:sp>
            <p:nvSpPr>
              <p:cNvPr id="1468" name="Freeform 13">
                <a:extLst>
                  <a:ext uri="{FF2B5EF4-FFF2-40B4-BE49-F238E27FC236}">
                    <a16:creationId xmlns:a16="http://schemas.microsoft.com/office/drawing/2014/main" id="{F0F0E625-6E5F-490E-AF12-571FF2E13B8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9" name="Freeform 18">
                <a:extLst>
                  <a:ext uri="{FF2B5EF4-FFF2-40B4-BE49-F238E27FC236}">
                    <a16:creationId xmlns:a16="http://schemas.microsoft.com/office/drawing/2014/main" id="{9180FF4A-8983-486B-B2E2-AC40268B4CD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0" name="Freeform 19">
                <a:extLst>
                  <a:ext uri="{FF2B5EF4-FFF2-40B4-BE49-F238E27FC236}">
                    <a16:creationId xmlns:a16="http://schemas.microsoft.com/office/drawing/2014/main" id="{886F3009-98F0-43A5-B2C5-5C7F7E22A01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1" name="Freeform 20">
                <a:extLst>
                  <a:ext uri="{FF2B5EF4-FFF2-40B4-BE49-F238E27FC236}">
                    <a16:creationId xmlns:a16="http://schemas.microsoft.com/office/drawing/2014/main" id="{7464BC60-ADC0-4AA2-B7B6-56C8D2DB5BE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8" name="Gruppieren 1057">
              <a:extLst>
                <a:ext uri="{FF2B5EF4-FFF2-40B4-BE49-F238E27FC236}">
                  <a16:creationId xmlns:a16="http://schemas.microsoft.com/office/drawing/2014/main" id="{FA4324A2-67EF-405A-9A9A-51BC35EAAB05}"/>
                </a:ext>
              </a:extLst>
            </p:cNvPr>
            <p:cNvGrpSpPr>
              <a:grpSpLocks noChangeAspect="1"/>
            </p:cNvGrpSpPr>
            <p:nvPr userDrawn="1"/>
          </p:nvGrpSpPr>
          <p:grpSpPr>
            <a:xfrm>
              <a:off x="3577307" y="3572872"/>
              <a:ext cx="432000" cy="432000"/>
              <a:chOff x="467544" y="2409856"/>
              <a:chExt cx="401638" cy="401635"/>
            </a:xfrm>
          </p:grpSpPr>
          <p:sp>
            <p:nvSpPr>
              <p:cNvPr id="1464" name="Freeform 13">
                <a:extLst>
                  <a:ext uri="{FF2B5EF4-FFF2-40B4-BE49-F238E27FC236}">
                    <a16:creationId xmlns:a16="http://schemas.microsoft.com/office/drawing/2014/main" id="{2693E6DE-25D9-4D42-8ED0-C123249E1AA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5" name="Freeform 18">
                <a:extLst>
                  <a:ext uri="{FF2B5EF4-FFF2-40B4-BE49-F238E27FC236}">
                    <a16:creationId xmlns:a16="http://schemas.microsoft.com/office/drawing/2014/main" id="{E00FEA6E-D7DE-482C-BA10-00EB77644B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6" name="Freeform 19">
                <a:extLst>
                  <a:ext uri="{FF2B5EF4-FFF2-40B4-BE49-F238E27FC236}">
                    <a16:creationId xmlns:a16="http://schemas.microsoft.com/office/drawing/2014/main" id="{43AC9BA9-4562-4757-9CF5-A57304F9376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7" name="Freeform 20">
                <a:extLst>
                  <a:ext uri="{FF2B5EF4-FFF2-40B4-BE49-F238E27FC236}">
                    <a16:creationId xmlns:a16="http://schemas.microsoft.com/office/drawing/2014/main" id="{5FCC495A-4E56-447C-9518-151414BBB1F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9" name="Gruppieren 1058">
              <a:extLst>
                <a:ext uri="{FF2B5EF4-FFF2-40B4-BE49-F238E27FC236}">
                  <a16:creationId xmlns:a16="http://schemas.microsoft.com/office/drawing/2014/main" id="{108A661F-6E81-4CF0-9B60-04A8F264BFDF}"/>
                </a:ext>
              </a:extLst>
            </p:cNvPr>
            <p:cNvGrpSpPr>
              <a:grpSpLocks noChangeAspect="1"/>
            </p:cNvGrpSpPr>
            <p:nvPr userDrawn="1"/>
          </p:nvGrpSpPr>
          <p:grpSpPr>
            <a:xfrm>
              <a:off x="3001243" y="3572872"/>
              <a:ext cx="432000" cy="432000"/>
              <a:chOff x="467544" y="2409856"/>
              <a:chExt cx="401638" cy="401635"/>
            </a:xfrm>
          </p:grpSpPr>
          <p:sp>
            <p:nvSpPr>
              <p:cNvPr id="1460" name="Freeform 13">
                <a:extLst>
                  <a:ext uri="{FF2B5EF4-FFF2-40B4-BE49-F238E27FC236}">
                    <a16:creationId xmlns:a16="http://schemas.microsoft.com/office/drawing/2014/main" id="{DEEB9543-CD62-48A5-AF7C-B5174AAF2E1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1" name="Freeform 18">
                <a:extLst>
                  <a:ext uri="{FF2B5EF4-FFF2-40B4-BE49-F238E27FC236}">
                    <a16:creationId xmlns:a16="http://schemas.microsoft.com/office/drawing/2014/main" id="{FCD63333-4A72-40E7-AB39-1F32EDDFE4C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2" name="Freeform 19">
                <a:extLst>
                  <a:ext uri="{FF2B5EF4-FFF2-40B4-BE49-F238E27FC236}">
                    <a16:creationId xmlns:a16="http://schemas.microsoft.com/office/drawing/2014/main" id="{B06B537F-5B6B-4D4D-B86E-CB670647A9C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3" name="Freeform 20">
                <a:extLst>
                  <a:ext uri="{FF2B5EF4-FFF2-40B4-BE49-F238E27FC236}">
                    <a16:creationId xmlns:a16="http://schemas.microsoft.com/office/drawing/2014/main" id="{A986BF68-CD73-47E1-8420-E93C5EC294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0" name="Gruppieren 1059">
              <a:extLst>
                <a:ext uri="{FF2B5EF4-FFF2-40B4-BE49-F238E27FC236}">
                  <a16:creationId xmlns:a16="http://schemas.microsoft.com/office/drawing/2014/main" id="{9EE2E2F8-99AD-4038-9B26-FD26411E60AA}"/>
                </a:ext>
              </a:extLst>
            </p:cNvPr>
            <p:cNvGrpSpPr>
              <a:grpSpLocks noChangeAspect="1"/>
            </p:cNvGrpSpPr>
            <p:nvPr userDrawn="1"/>
          </p:nvGrpSpPr>
          <p:grpSpPr>
            <a:xfrm>
              <a:off x="2425179" y="3572872"/>
              <a:ext cx="432000" cy="432000"/>
              <a:chOff x="467544" y="2409856"/>
              <a:chExt cx="401638" cy="401635"/>
            </a:xfrm>
          </p:grpSpPr>
          <p:sp>
            <p:nvSpPr>
              <p:cNvPr id="1456" name="Freeform 13">
                <a:extLst>
                  <a:ext uri="{FF2B5EF4-FFF2-40B4-BE49-F238E27FC236}">
                    <a16:creationId xmlns:a16="http://schemas.microsoft.com/office/drawing/2014/main" id="{D9DC103A-5AC0-436B-87D5-5C9C1A5EFD4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7" name="Freeform 18">
                <a:extLst>
                  <a:ext uri="{FF2B5EF4-FFF2-40B4-BE49-F238E27FC236}">
                    <a16:creationId xmlns:a16="http://schemas.microsoft.com/office/drawing/2014/main" id="{E5D9CB10-9BA7-43D8-BA9B-D315B4D7356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8" name="Freeform 19">
                <a:extLst>
                  <a:ext uri="{FF2B5EF4-FFF2-40B4-BE49-F238E27FC236}">
                    <a16:creationId xmlns:a16="http://schemas.microsoft.com/office/drawing/2014/main" id="{6A956BA9-6057-4A7C-BB43-63BDE2DA6F2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9" name="Freeform 20">
                <a:extLst>
                  <a:ext uri="{FF2B5EF4-FFF2-40B4-BE49-F238E27FC236}">
                    <a16:creationId xmlns:a16="http://schemas.microsoft.com/office/drawing/2014/main" id="{CA78A9C1-739E-4E30-B908-CBD211B0A9D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1" name="Gruppieren 1060">
              <a:extLst>
                <a:ext uri="{FF2B5EF4-FFF2-40B4-BE49-F238E27FC236}">
                  <a16:creationId xmlns:a16="http://schemas.microsoft.com/office/drawing/2014/main" id="{2A4A22B4-13CB-401B-9E78-DD1DA74A61C9}"/>
                </a:ext>
              </a:extLst>
            </p:cNvPr>
            <p:cNvGrpSpPr>
              <a:grpSpLocks noChangeAspect="1"/>
            </p:cNvGrpSpPr>
            <p:nvPr userDrawn="1"/>
          </p:nvGrpSpPr>
          <p:grpSpPr>
            <a:xfrm>
              <a:off x="1849115" y="3572872"/>
              <a:ext cx="432000" cy="432000"/>
              <a:chOff x="467544" y="2409856"/>
              <a:chExt cx="401638" cy="401635"/>
            </a:xfrm>
          </p:grpSpPr>
          <p:sp>
            <p:nvSpPr>
              <p:cNvPr id="1452" name="Freeform 13">
                <a:extLst>
                  <a:ext uri="{FF2B5EF4-FFF2-40B4-BE49-F238E27FC236}">
                    <a16:creationId xmlns:a16="http://schemas.microsoft.com/office/drawing/2014/main" id="{AD34CC7D-97D3-4A9A-95CE-50246948F13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3" name="Freeform 18">
                <a:extLst>
                  <a:ext uri="{FF2B5EF4-FFF2-40B4-BE49-F238E27FC236}">
                    <a16:creationId xmlns:a16="http://schemas.microsoft.com/office/drawing/2014/main" id="{D528033F-384E-4523-8FCD-BA99592ED8E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4" name="Freeform 19">
                <a:extLst>
                  <a:ext uri="{FF2B5EF4-FFF2-40B4-BE49-F238E27FC236}">
                    <a16:creationId xmlns:a16="http://schemas.microsoft.com/office/drawing/2014/main" id="{4C3BAE29-8ACD-4146-9A0A-BEBA04D1BF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5" name="Freeform 20">
                <a:extLst>
                  <a:ext uri="{FF2B5EF4-FFF2-40B4-BE49-F238E27FC236}">
                    <a16:creationId xmlns:a16="http://schemas.microsoft.com/office/drawing/2014/main" id="{0F8AB030-F053-4EEC-A72F-92DF8D7F76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2" name="Gruppieren 1061">
              <a:extLst>
                <a:ext uri="{FF2B5EF4-FFF2-40B4-BE49-F238E27FC236}">
                  <a16:creationId xmlns:a16="http://schemas.microsoft.com/office/drawing/2014/main" id="{5FC23BD2-1A33-4F56-AFEF-FDC274014FF5}"/>
                </a:ext>
              </a:extLst>
            </p:cNvPr>
            <p:cNvGrpSpPr>
              <a:grpSpLocks noChangeAspect="1"/>
            </p:cNvGrpSpPr>
            <p:nvPr userDrawn="1"/>
          </p:nvGrpSpPr>
          <p:grpSpPr>
            <a:xfrm>
              <a:off x="1273051" y="3572872"/>
              <a:ext cx="432000" cy="432000"/>
              <a:chOff x="467544" y="2409856"/>
              <a:chExt cx="401638" cy="401635"/>
            </a:xfrm>
          </p:grpSpPr>
          <p:sp>
            <p:nvSpPr>
              <p:cNvPr id="1448" name="Freeform 13">
                <a:extLst>
                  <a:ext uri="{FF2B5EF4-FFF2-40B4-BE49-F238E27FC236}">
                    <a16:creationId xmlns:a16="http://schemas.microsoft.com/office/drawing/2014/main" id="{F3BFC3B1-C7B1-4967-A371-6F6C7AEE6D3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9" name="Freeform 18">
                <a:extLst>
                  <a:ext uri="{FF2B5EF4-FFF2-40B4-BE49-F238E27FC236}">
                    <a16:creationId xmlns:a16="http://schemas.microsoft.com/office/drawing/2014/main" id="{95B74196-CCE6-4DC3-9065-E6BCAF7F5AA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0" name="Freeform 19">
                <a:extLst>
                  <a:ext uri="{FF2B5EF4-FFF2-40B4-BE49-F238E27FC236}">
                    <a16:creationId xmlns:a16="http://schemas.microsoft.com/office/drawing/2014/main" id="{AE21C697-6006-4890-9F3D-96DB8F2298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1" name="Freeform 20">
                <a:extLst>
                  <a:ext uri="{FF2B5EF4-FFF2-40B4-BE49-F238E27FC236}">
                    <a16:creationId xmlns:a16="http://schemas.microsoft.com/office/drawing/2014/main" id="{85D7524B-3FAF-4F67-A2A7-50E71476EE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3" name="Gruppieren 1062">
              <a:extLst>
                <a:ext uri="{FF2B5EF4-FFF2-40B4-BE49-F238E27FC236}">
                  <a16:creationId xmlns:a16="http://schemas.microsoft.com/office/drawing/2014/main" id="{E4339B59-FE94-4B9C-8120-19D061BD582D}"/>
                </a:ext>
              </a:extLst>
            </p:cNvPr>
            <p:cNvGrpSpPr>
              <a:grpSpLocks noChangeAspect="1"/>
            </p:cNvGrpSpPr>
            <p:nvPr userDrawn="1"/>
          </p:nvGrpSpPr>
          <p:grpSpPr>
            <a:xfrm>
              <a:off x="696987" y="3572872"/>
              <a:ext cx="432000" cy="432000"/>
              <a:chOff x="467544" y="2409856"/>
              <a:chExt cx="401638" cy="401635"/>
            </a:xfrm>
          </p:grpSpPr>
          <p:sp>
            <p:nvSpPr>
              <p:cNvPr id="1444" name="Freeform 13">
                <a:extLst>
                  <a:ext uri="{FF2B5EF4-FFF2-40B4-BE49-F238E27FC236}">
                    <a16:creationId xmlns:a16="http://schemas.microsoft.com/office/drawing/2014/main" id="{EBDF7A02-580C-4292-AFBD-D99CCB75496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5" name="Freeform 18">
                <a:extLst>
                  <a:ext uri="{FF2B5EF4-FFF2-40B4-BE49-F238E27FC236}">
                    <a16:creationId xmlns:a16="http://schemas.microsoft.com/office/drawing/2014/main" id="{46D16125-E52F-4C6F-8B6B-7EAE2E7947F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6" name="Freeform 19">
                <a:extLst>
                  <a:ext uri="{FF2B5EF4-FFF2-40B4-BE49-F238E27FC236}">
                    <a16:creationId xmlns:a16="http://schemas.microsoft.com/office/drawing/2014/main" id="{7F46C774-8D62-49FF-AEFF-16627CE8E1D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7" name="Freeform 20">
                <a:extLst>
                  <a:ext uri="{FF2B5EF4-FFF2-40B4-BE49-F238E27FC236}">
                    <a16:creationId xmlns:a16="http://schemas.microsoft.com/office/drawing/2014/main" id="{2931569D-70F6-4C1D-9279-FE27E2D755A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4" name="Gruppieren 1063">
              <a:extLst>
                <a:ext uri="{FF2B5EF4-FFF2-40B4-BE49-F238E27FC236}">
                  <a16:creationId xmlns:a16="http://schemas.microsoft.com/office/drawing/2014/main" id="{D2F227AB-1897-4101-B930-9329D6FE8427}"/>
                </a:ext>
              </a:extLst>
            </p:cNvPr>
            <p:cNvGrpSpPr>
              <a:grpSpLocks noChangeAspect="1"/>
            </p:cNvGrpSpPr>
            <p:nvPr userDrawn="1"/>
          </p:nvGrpSpPr>
          <p:grpSpPr>
            <a:xfrm>
              <a:off x="5881563" y="4148984"/>
              <a:ext cx="432000" cy="432000"/>
              <a:chOff x="467544" y="2409856"/>
              <a:chExt cx="401638" cy="401635"/>
            </a:xfrm>
          </p:grpSpPr>
          <p:sp>
            <p:nvSpPr>
              <p:cNvPr id="1440" name="Freeform 13">
                <a:extLst>
                  <a:ext uri="{FF2B5EF4-FFF2-40B4-BE49-F238E27FC236}">
                    <a16:creationId xmlns:a16="http://schemas.microsoft.com/office/drawing/2014/main" id="{B667D4CB-90FA-46B4-B807-458F914462D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1" name="Freeform 18">
                <a:extLst>
                  <a:ext uri="{FF2B5EF4-FFF2-40B4-BE49-F238E27FC236}">
                    <a16:creationId xmlns:a16="http://schemas.microsoft.com/office/drawing/2014/main" id="{D260F6DE-1BA0-4F70-9854-0859A0C246A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2" name="Freeform 19">
                <a:extLst>
                  <a:ext uri="{FF2B5EF4-FFF2-40B4-BE49-F238E27FC236}">
                    <a16:creationId xmlns:a16="http://schemas.microsoft.com/office/drawing/2014/main" id="{90BAF1E1-B5F0-49EB-B8C5-A87B9F98DD8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3" name="Freeform 20">
                <a:extLst>
                  <a:ext uri="{FF2B5EF4-FFF2-40B4-BE49-F238E27FC236}">
                    <a16:creationId xmlns:a16="http://schemas.microsoft.com/office/drawing/2014/main" id="{4D014D12-FC80-4479-B53F-D2B4DFA69A8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5" name="Gruppieren 1064">
              <a:extLst>
                <a:ext uri="{FF2B5EF4-FFF2-40B4-BE49-F238E27FC236}">
                  <a16:creationId xmlns:a16="http://schemas.microsoft.com/office/drawing/2014/main" id="{B361A708-E45B-4057-AAE0-8851EA01296B}"/>
                </a:ext>
              </a:extLst>
            </p:cNvPr>
            <p:cNvGrpSpPr>
              <a:grpSpLocks noChangeAspect="1"/>
            </p:cNvGrpSpPr>
            <p:nvPr userDrawn="1"/>
          </p:nvGrpSpPr>
          <p:grpSpPr>
            <a:xfrm>
              <a:off x="6457675" y="4148984"/>
              <a:ext cx="432000" cy="432000"/>
              <a:chOff x="467544" y="2409856"/>
              <a:chExt cx="401638" cy="401635"/>
            </a:xfrm>
          </p:grpSpPr>
          <p:sp>
            <p:nvSpPr>
              <p:cNvPr id="1436" name="Freeform 13">
                <a:extLst>
                  <a:ext uri="{FF2B5EF4-FFF2-40B4-BE49-F238E27FC236}">
                    <a16:creationId xmlns:a16="http://schemas.microsoft.com/office/drawing/2014/main" id="{B0400DBE-97E1-4E83-B6CF-40B47D86A4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7" name="Freeform 18">
                <a:extLst>
                  <a:ext uri="{FF2B5EF4-FFF2-40B4-BE49-F238E27FC236}">
                    <a16:creationId xmlns:a16="http://schemas.microsoft.com/office/drawing/2014/main" id="{F705FA78-AC0A-4FE2-A3C9-20159B50C28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8" name="Freeform 19">
                <a:extLst>
                  <a:ext uri="{FF2B5EF4-FFF2-40B4-BE49-F238E27FC236}">
                    <a16:creationId xmlns:a16="http://schemas.microsoft.com/office/drawing/2014/main" id="{B895955E-AB6B-4753-AA64-90A2B500D29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9" name="Freeform 20">
                <a:extLst>
                  <a:ext uri="{FF2B5EF4-FFF2-40B4-BE49-F238E27FC236}">
                    <a16:creationId xmlns:a16="http://schemas.microsoft.com/office/drawing/2014/main" id="{47182DFC-9C6E-4950-9C38-E0A3020E850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6" name="Gruppieren 1065">
              <a:extLst>
                <a:ext uri="{FF2B5EF4-FFF2-40B4-BE49-F238E27FC236}">
                  <a16:creationId xmlns:a16="http://schemas.microsoft.com/office/drawing/2014/main" id="{1956E4A6-D98F-4021-BCCC-0DBE0582E40B}"/>
                </a:ext>
              </a:extLst>
            </p:cNvPr>
            <p:cNvGrpSpPr>
              <a:grpSpLocks noChangeAspect="1"/>
            </p:cNvGrpSpPr>
            <p:nvPr userDrawn="1"/>
          </p:nvGrpSpPr>
          <p:grpSpPr>
            <a:xfrm>
              <a:off x="7033739" y="4148984"/>
              <a:ext cx="432000" cy="432000"/>
              <a:chOff x="467544" y="2409856"/>
              <a:chExt cx="401638" cy="401635"/>
            </a:xfrm>
          </p:grpSpPr>
          <p:sp>
            <p:nvSpPr>
              <p:cNvPr id="1432" name="Freeform 13">
                <a:extLst>
                  <a:ext uri="{FF2B5EF4-FFF2-40B4-BE49-F238E27FC236}">
                    <a16:creationId xmlns:a16="http://schemas.microsoft.com/office/drawing/2014/main" id="{B53F7D9B-48AF-4C40-A00F-EB8B4DE59CF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3" name="Freeform 18">
                <a:extLst>
                  <a:ext uri="{FF2B5EF4-FFF2-40B4-BE49-F238E27FC236}">
                    <a16:creationId xmlns:a16="http://schemas.microsoft.com/office/drawing/2014/main" id="{CA2BE3FC-DCCF-4D9E-9481-9103979F8B8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4" name="Freeform 19">
                <a:extLst>
                  <a:ext uri="{FF2B5EF4-FFF2-40B4-BE49-F238E27FC236}">
                    <a16:creationId xmlns:a16="http://schemas.microsoft.com/office/drawing/2014/main" id="{D018C003-B2D8-4C66-9103-C5B7E52330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5" name="Freeform 20">
                <a:extLst>
                  <a:ext uri="{FF2B5EF4-FFF2-40B4-BE49-F238E27FC236}">
                    <a16:creationId xmlns:a16="http://schemas.microsoft.com/office/drawing/2014/main" id="{63488AA6-7E23-4D5B-91A2-59F7316E287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7" name="Gruppieren 1066">
              <a:extLst>
                <a:ext uri="{FF2B5EF4-FFF2-40B4-BE49-F238E27FC236}">
                  <a16:creationId xmlns:a16="http://schemas.microsoft.com/office/drawing/2014/main" id="{F88DC066-551E-4B84-AE69-E04E7A811748}"/>
                </a:ext>
              </a:extLst>
            </p:cNvPr>
            <p:cNvGrpSpPr>
              <a:grpSpLocks noChangeAspect="1"/>
            </p:cNvGrpSpPr>
            <p:nvPr userDrawn="1"/>
          </p:nvGrpSpPr>
          <p:grpSpPr>
            <a:xfrm>
              <a:off x="7609803" y="4148984"/>
              <a:ext cx="432000" cy="432000"/>
              <a:chOff x="467544" y="2409856"/>
              <a:chExt cx="401638" cy="401635"/>
            </a:xfrm>
          </p:grpSpPr>
          <p:sp>
            <p:nvSpPr>
              <p:cNvPr id="1428" name="Freeform 13">
                <a:extLst>
                  <a:ext uri="{FF2B5EF4-FFF2-40B4-BE49-F238E27FC236}">
                    <a16:creationId xmlns:a16="http://schemas.microsoft.com/office/drawing/2014/main" id="{1BC01E87-FC58-48D7-9A3D-A2FDE17AC8D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9" name="Freeform 18">
                <a:extLst>
                  <a:ext uri="{FF2B5EF4-FFF2-40B4-BE49-F238E27FC236}">
                    <a16:creationId xmlns:a16="http://schemas.microsoft.com/office/drawing/2014/main" id="{3B421147-1A57-4A5E-A201-1638D3CC43C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0" name="Freeform 19">
                <a:extLst>
                  <a:ext uri="{FF2B5EF4-FFF2-40B4-BE49-F238E27FC236}">
                    <a16:creationId xmlns:a16="http://schemas.microsoft.com/office/drawing/2014/main" id="{B03E1E63-5B2F-4420-9FF8-DA266881083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1" name="Freeform 20">
                <a:extLst>
                  <a:ext uri="{FF2B5EF4-FFF2-40B4-BE49-F238E27FC236}">
                    <a16:creationId xmlns:a16="http://schemas.microsoft.com/office/drawing/2014/main" id="{F6423080-D47D-41FC-A17F-74CDD4F37EA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8" name="Gruppieren 1067">
              <a:extLst>
                <a:ext uri="{FF2B5EF4-FFF2-40B4-BE49-F238E27FC236}">
                  <a16:creationId xmlns:a16="http://schemas.microsoft.com/office/drawing/2014/main" id="{F2CB3115-4035-43D9-AE57-E7A57B51961F}"/>
                </a:ext>
              </a:extLst>
            </p:cNvPr>
            <p:cNvGrpSpPr>
              <a:grpSpLocks noChangeAspect="1"/>
            </p:cNvGrpSpPr>
            <p:nvPr userDrawn="1"/>
          </p:nvGrpSpPr>
          <p:grpSpPr>
            <a:xfrm>
              <a:off x="8185867" y="4148984"/>
              <a:ext cx="432000" cy="432000"/>
              <a:chOff x="467544" y="2409856"/>
              <a:chExt cx="401638" cy="401635"/>
            </a:xfrm>
          </p:grpSpPr>
          <p:sp>
            <p:nvSpPr>
              <p:cNvPr id="1424" name="Freeform 13">
                <a:extLst>
                  <a:ext uri="{FF2B5EF4-FFF2-40B4-BE49-F238E27FC236}">
                    <a16:creationId xmlns:a16="http://schemas.microsoft.com/office/drawing/2014/main" id="{E2CEEFED-15B9-434E-B38B-C18855A69F0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5" name="Freeform 18">
                <a:extLst>
                  <a:ext uri="{FF2B5EF4-FFF2-40B4-BE49-F238E27FC236}">
                    <a16:creationId xmlns:a16="http://schemas.microsoft.com/office/drawing/2014/main" id="{381D9288-B5CD-4B1B-AE1F-6F215A358DE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6" name="Freeform 19">
                <a:extLst>
                  <a:ext uri="{FF2B5EF4-FFF2-40B4-BE49-F238E27FC236}">
                    <a16:creationId xmlns:a16="http://schemas.microsoft.com/office/drawing/2014/main" id="{4B7BFC2B-57FB-4CCD-920D-6F9A6C1589C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7" name="Freeform 20">
                <a:extLst>
                  <a:ext uri="{FF2B5EF4-FFF2-40B4-BE49-F238E27FC236}">
                    <a16:creationId xmlns:a16="http://schemas.microsoft.com/office/drawing/2014/main" id="{D442139A-4493-4764-97CA-63C5EFC62FE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9" name="Gruppieren 1068">
              <a:extLst>
                <a:ext uri="{FF2B5EF4-FFF2-40B4-BE49-F238E27FC236}">
                  <a16:creationId xmlns:a16="http://schemas.microsoft.com/office/drawing/2014/main" id="{2B5F39E0-4CD3-42D3-8299-DD45398F0A2A}"/>
                </a:ext>
              </a:extLst>
            </p:cNvPr>
            <p:cNvGrpSpPr>
              <a:grpSpLocks noChangeAspect="1"/>
            </p:cNvGrpSpPr>
            <p:nvPr userDrawn="1"/>
          </p:nvGrpSpPr>
          <p:grpSpPr>
            <a:xfrm>
              <a:off x="8761931" y="4148984"/>
              <a:ext cx="432000" cy="432000"/>
              <a:chOff x="467544" y="2409856"/>
              <a:chExt cx="401638" cy="401635"/>
            </a:xfrm>
          </p:grpSpPr>
          <p:sp>
            <p:nvSpPr>
              <p:cNvPr id="1420" name="Freeform 13">
                <a:extLst>
                  <a:ext uri="{FF2B5EF4-FFF2-40B4-BE49-F238E27FC236}">
                    <a16:creationId xmlns:a16="http://schemas.microsoft.com/office/drawing/2014/main" id="{8D07B170-5799-4BBE-8280-09E7374493F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1" name="Freeform 18">
                <a:extLst>
                  <a:ext uri="{FF2B5EF4-FFF2-40B4-BE49-F238E27FC236}">
                    <a16:creationId xmlns:a16="http://schemas.microsoft.com/office/drawing/2014/main" id="{8D90B6DE-948F-41B9-B683-2B2E438020C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2" name="Freeform 19">
                <a:extLst>
                  <a:ext uri="{FF2B5EF4-FFF2-40B4-BE49-F238E27FC236}">
                    <a16:creationId xmlns:a16="http://schemas.microsoft.com/office/drawing/2014/main" id="{B29A4190-6DDC-4582-AA9E-60B4D4AB206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3" name="Freeform 20">
                <a:extLst>
                  <a:ext uri="{FF2B5EF4-FFF2-40B4-BE49-F238E27FC236}">
                    <a16:creationId xmlns:a16="http://schemas.microsoft.com/office/drawing/2014/main" id="{FBFBC718-24D4-4276-B8BD-FAAF8DF3B12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0" name="Gruppieren 1069">
              <a:extLst>
                <a:ext uri="{FF2B5EF4-FFF2-40B4-BE49-F238E27FC236}">
                  <a16:creationId xmlns:a16="http://schemas.microsoft.com/office/drawing/2014/main" id="{0B2A6E8B-2114-459F-9E79-0E244A388031}"/>
                </a:ext>
              </a:extLst>
            </p:cNvPr>
            <p:cNvGrpSpPr>
              <a:grpSpLocks noChangeAspect="1"/>
            </p:cNvGrpSpPr>
            <p:nvPr userDrawn="1"/>
          </p:nvGrpSpPr>
          <p:grpSpPr>
            <a:xfrm>
              <a:off x="9337995" y="4148984"/>
              <a:ext cx="432000" cy="432000"/>
              <a:chOff x="467544" y="2409856"/>
              <a:chExt cx="401638" cy="401635"/>
            </a:xfrm>
          </p:grpSpPr>
          <p:sp>
            <p:nvSpPr>
              <p:cNvPr id="1416" name="Freeform 13">
                <a:extLst>
                  <a:ext uri="{FF2B5EF4-FFF2-40B4-BE49-F238E27FC236}">
                    <a16:creationId xmlns:a16="http://schemas.microsoft.com/office/drawing/2014/main" id="{11A9E908-B8F2-45BC-B316-BC250E13FA4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7" name="Freeform 18">
                <a:extLst>
                  <a:ext uri="{FF2B5EF4-FFF2-40B4-BE49-F238E27FC236}">
                    <a16:creationId xmlns:a16="http://schemas.microsoft.com/office/drawing/2014/main" id="{A5F54FA6-1C59-4E05-B505-125E9520A7B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8" name="Freeform 19">
                <a:extLst>
                  <a:ext uri="{FF2B5EF4-FFF2-40B4-BE49-F238E27FC236}">
                    <a16:creationId xmlns:a16="http://schemas.microsoft.com/office/drawing/2014/main" id="{D00D9556-923E-4CAA-9878-A9195A0A77D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9" name="Freeform 20">
                <a:extLst>
                  <a:ext uri="{FF2B5EF4-FFF2-40B4-BE49-F238E27FC236}">
                    <a16:creationId xmlns:a16="http://schemas.microsoft.com/office/drawing/2014/main" id="{1CDC10B3-531F-460C-B9AF-6C6153F330D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1" name="Gruppieren 1070">
              <a:extLst>
                <a:ext uri="{FF2B5EF4-FFF2-40B4-BE49-F238E27FC236}">
                  <a16:creationId xmlns:a16="http://schemas.microsoft.com/office/drawing/2014/main" id="{7326C603-A1AD-4D6B-833F-380DD35C67C0}"/>
                </a:ext>
              </a:extLst>
            </p:cNvPr>
            <p:cNvGrpSpPr>
              <a:grpSpLocks noChangeAspect="1"/>
            </p:cNvGrpSpPr>
            <p:nvPr userDrawn="1"/>
          </p:nvGrpSpPr>
          <p:grpSpPr>
            <a:xfrm>
              <a:off x="9914059" y="4148984"/>
              <a:ext cx="432000" cy="432000"/>
              <a:chOff x="467544" y="2409856"/>
              <a:chExt cx="401638" cy="401635"/>
            </a:xfrm>
          </p:grpSpPr>
          <p:sp>
            <p:nvSpPr>
              <p:cNvPr id="1412" name="Freeform 13">
                <a:extLst>
                  <a:ext uri="{FF2B5EF4-FFF2-40B4-BE49-F238E27FC236}">
                    <a16:creationId xmlns:a16="http://schemas.microsoft.com/office/drawing/2014/main" id="{2763FD26-B932-4DC4-BB7E-7A39BF301E3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3" name="Freeform 18">
                <a:extLst>
                  <a:ext uri="{FF2B5EF4-FFF2-40B4-BE49-F238E27FC236}">
                    <a16:creationId xmlns:a16="http://schemas.microsoft.com/office/drawing/2014/main" id="{420256BA-3EA5-401A-8E9B-1673B6C8C46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4" name="Freeform 19">
                <a:extLst>
                  <a:ext uri="{FF2B5EF4-FFF2-40B4-BE49-F238E27FC236}">
                    <a16:creationId xmlns:a16="http://schemas.microsoft.com/office/drawing/2014/main" id="{BC8CC8AE-9456-42DC-A32A-C5A06664C6C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5" name="Freeform 20">
                <a:extLst>
                  <a:ext uri="{FF2B5EF4-FFF2-40B4-BE49-F238E27FC236}">
                    <a16:creationId xmlns:a16="http://schemas.microsoft.com/office/drawing/2014/main" id="{22CCF517-6318-4132-8C89-F2C01AB5103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2" name="Gruppieren 1071">
              <a:extLst>
                <a:ext uri="{FF2B5EF4-FFF2-40B4-BE49-F238E27FC236}">
                  <a16:creationId xmlns:a16="http://schemas.microsoft.com/office/drawing/2014/main" id="{D24D0836-C8F5-4FC6-9557-143E9B205052}"/>
                </a:ext>
              </a:extLst>
            </p:cNvPr>
            <p:cNvGrpSpPr>
              <a:grpSpLocks noChangeAspect="1"/>
            </p:cNvGrpSpPr>
            <p:nvPr userDrawn="1"/>
          </p:nvGrpSpPr>
          <p:grpSpPr>
            <a:xfrm>
              <a:off x="10490123" y="4148984"/>
              <a:ext cx="432000" cy="432000"/>
              <a:chOff x="467544" y="2409856"/>
              <a:chExt cx="401638" cy="401635"/>
            </a:xfrm>
          </p:grpSpPr>
          <p:sp>
            <p:nvSpPr>
              <p:cNvPr id="1408" name="Freeform 13">
                <a:extLst>
                  <a:ext uri="{FF2B5EF4-FFF2-40B4-BE49-F238E27FC236}">
                    <a16:creationId xmlns:a16="http://schemas.microsoft.com/office/drawing/2014/main" id="{403A2B25-9CAC-4075-8203-395D4FBA39E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9" name="Freeform 18">
                <a:extLst>
                  <a:ext uri="{FF2B5EF4-FFF2-40B4-BE49-F238E27FC236}">
                    <a16:creationId xmlns:a16="http://schemas.microsoft.com/office/drawing/2014/main" id="{E35BB269-CFF2-498D-B024-7E5D517AD30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0" name="Freeform 19">
                <a:extLst>
                  <a:ext uri="{FF2B5EF4-FFF2-40B4-BE49-F238E27FC236}">
                    <a16:creationId xmlns:a16="http://schemas.microsoft.com/office/drawing/2014/main" id="{7B27F06E-7525-46F8-B9E2-93EE6B5E5E0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1" name="Freeform 20">
                <a:extLst>
                  <a:ext uri="{FF2B5EF4-FFF2-40B4-BE49-F238E27FC236}">
                    <a16:creationId xmlns:a16="http://schemas.microsoft.com/office/drawing/2014/main" id="{A39FF3BF-B092-47AD-A84F-347C395B6B3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3" name="Gruppieren 1072">
              <a:extLst>
                <a:ext uri="{FF2B5EF4-FFF2-40B4-BE49-F238E27FC236}">
                  <a16:creationId xmlns:a16="http://schemas.microsoft.com/office/drawing/2014/main" id="{CB506712-1DD5-4357-BC6F-D7F8E9DD8DEF}"/>
                </a:ext>
              </a:extLst>
            </p:cNvPr>
            <p:cNvGrpSpPr>
              <a:grpSpLocks noChangeAspect="1"/>
            </p:cNvGrpSpPr>
            <p:nvPr userDrawn="1"/>
          </p:nvGrpSpPr>
          <p:grpSpPr>
            <a:xfrm>
              <a:off x="11066187" y="4148984"/>
              <a:ext cx="432000" cy="432000"/>
              <a:chOff x="467544" y="2409856"/>
              <a:chExt cx="401638" cy="401635"/>
            </a:xfrm>
          </p:grpSpPr>
          <p:sp>
            <p:nvSpPr>
              <p:cNvPr id="1404" name="Freeform 13">
                <a:extLst>
                  <a:ext uri="{FF2B5EF4-FFF2-40B4-BE49-F238E27FC236}">
                    <a16:creationId xmlns:a16="http://schemas.microsoft.com/office/drawing/2014/main" id="{9B2C74A3-FC09-4EF8-8CA2-928F6FA720B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5" name="Freeform 18">
                <a:extLst>
                  <a:ext uri="{FF2B5EF4-FFF2-40B4-BE49-F238E27FC236}">
                    <a16:creationId xmlns:a16="http://schemas.microsoft.com/office/drawing/2014/main" id="{4B49A740-D965-4AA1-A8D3-0C8B316E69B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6" name="Freeform 19">
                <a:extLst>
                  <a:ext uri="{FF2B5EF4-FFF2-40B4-BE49-F238E27FC236}">
                    <a16:creationId xmlns:a16="http://schemas.microsoft.com/office/drawing/2014/main" id="{F1D87A86-A194-4D59-B199-3364C7E70E1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7" name="Freeform 20">
                <a:extLst>
                  <a:ext uri="{FF2B5EF4-FFF2-40B4-BE49-F238E27FC236}">
                    <a16:creationId xmlns:a16="http://schemas.microsoft.com/office/drawing/2014/main" id="{CE8A4290-7446-4F5E-88B3-00A14AF9859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4" name="Gruppieren 1073">
              <a:extLst>
                <a:ext uri="{FF2B5EF4-FFF2-40B4-BE49-F238E27FC236}">
                  <a16:creationId xmlns:a16="http://schemas.microsoft.com/office/drawing/2014/main" id="{A3C2ED1C-72B2-49BB-B2C8-8C60EF81D78A}"/>
                </a:ext>
              </a:extLst>
            </p:cNvPr>
            <p:cNvGrpSpPr>
              <a:grpSpLocks noChangeAspect="1"/>
            </p:cNvGrpSpPr>
            <p:nvPr userDrawn="1"/>
          </p:nvGrpSpPr>
          <p:grpSpPr>
            <a:xfrm>
              <a:off x="5305499" y="4148984"/>
              <a:ext cx="432000" cy="432000"/>
              <a:chOff x="467544" y="2409856"/>
              <a:chExt cx="401638" cy="401635"/>
            </a:xfrm>
          </p:grpSpPr>
          <p:sp>
            <p:nvSpPr>
              <p:cNvPr id="1400" name="Freeform 13">
                <a:extLst>
                  <a:ext uri="{FF2B5EF4-FFF2-40B4-BE49-F238E27FC236}">
                    <a16:creationId xmlns:a16="http://schemas.microsoft.com/office/drawing/2014/main" id="{5918E08B-9BBC-4588-BB60-64AF660F3DB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1" name="Freeform 18">
                <a:extLst>
                  <a:ext uri="{FF2B5EF4-FFF2-40B4-BE49-F238E27FC236}">
                    <a16:creationId xmlns:a16="http://schemas.microsoft.com/office/drawing/2014/main" id="{C80EF083-3F05-44B2-88D7-34448C724D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2" name="Freeform 19">
                <a:extLst>
                  <a:ext uri="{FF2B5EF4-FFF2-40B4-BE49-F238E27FC236}">
                    <a16:creationId xmlns:a16="http://schemas.microsoft.com/office/drawing/2014/main" id="{2C81DDA9-CC78-4E40-82C1-E47642A26E8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3" name="Freeform 20">
                <a:extLst>
                  <a:ext uri="{FF2B5EF4-FFF2-40B4-BE49-F238E27FC236}">
                    <a16:creationId xmlns:a16="http://schemas.microsoft.com/office/drawing/2014/main" id="{D27C14D1-C982-4BB4-A4DF-37506D53FC1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5" name="Gruppieren 1074">
              <a:extLst>
                <a:ext uri="{FF2B5EF4-FFF2-40B4-BE49-F238E27FC236}">
                  <a16:creationId xmlns:a16="http://schemas.microsoft.com/office/drawing/2014/main" id="{7753126A-B6C4-4E15-A525-6A285C397301}"/>
                </a:ext>
              </a:extLst>
            </p:cNvPr>
            <p:cNvGrpSpPr>
              <a:grpSpLocks noChangeAspect="1"/>
            </p:cNvGrpSpPr>
            <p:nvPr userDrawn="1"/>
          </p:nvGrpSpPr>
          <p:grpSpPr>
            <a:xfrm>
              <a:off x="4729435" y="4148984"/>
              <a:ext cx="432000" cy="432000"/>
              <a:chOff x="467544" y="2409856"/>
              <a:chExt cx="401638" cy="401635"/>
            </a:xfrm>
          </p:grpSpPr>
          <p:sp>
            <p:nvSpPr>
              <p:cNvPr id="1396" name="Freeform 13">
                <a:extLst>
                  <a:ext uri="{FF2B5EF4-FFF2-40B4-BE49-F238E27FC236}">
                    <a16:creationId xmlns:a16="http://schemas.microsoft.com/office/drawing/2014/main" id="{58675EBF-BD7D-4CCB-BC2E-7EEB4BC9F80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7" name="Freeform 18">
                <a:extLst>
                  <a:ext uri="{FF2B5EF4-FFF2-40B4-BE49-F238E27FC236}">
                    <a16:creationId xmlns:a16="http://schemas.microsoft.com/office/drawing/2014/main" id="{7D05F4F8-4520-4EEF-9795-FBD432C00DF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8" name="Freeform 19">
                <a:extLst>
                  <a:ext uri="{FF2B5EF4-FFF2-40B4-BE49-F238E27FC236}">
                    <a16:creationId xmlns:a16="http://schemas.microsoft.com/office/drawing/2014/main" id="{1417665C-4279-4EC1-B7A6-DFAC8BAB308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9" name="Freeform 20">
                <a:extLst>
                  <a:ext uri="{FF2B5EF4-FFF2-40B4-BE49-F238E27FC236}">
                    <a16:creationId xmlns:a16="http://schemas.microsoft.com/office/drawing/2014/main" id="{8A8E9571-0E07-4AE0-89E3-6D7F8FD0C32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6" name="Gruppieren 1075">
              <a:extLst>
                <a:ext uri="{FF2B5EF4-FFF2-40B4-BE49-F238E27FC236}">
                  <a16:creationId xmlns:a16="http://schemas.microsoft.com/office/drawing/2014/main" id="{5C599821-3F8A-4553-B803-91AD01347755}"/>
                </a:ext>
              </a:extLst>
            </p:cNvPr>
            <p:cNvGrpSpPr>
              <a:grpSpLocks noChangeAspect="1"/>
            </p:cNvGrpSpPr>
            <p:nvPr userDrawn="1"/>
          </p:nvGrpSpPr>
          <p:grpSpPr>
            <a:xfrm>
              <a:off x="4153371" y="4148984"/>
              <a:ext cx="432000" cy="432000"/>
              <a:chOff x="467544" y="2409856"/>
              <a:chExt cx="401638" cy="401635"/>
            </a:xfrm>
          </p:grpSpPr>
          <p:sp>
            <p:nvSpPr>
              <p:cNvPr id="1392" name="Freeform 13">
                <a:extLst>
                  <a:ext uri="{FF2B5EF4-FFF2-40B4-BE49-F238E27FC236}">
                    <a16:creationId xmlns:a16="http://schemas.microsoft.com/office/drawing/2014/main" id="{641C6A42-2145-4900-BB8F-339DDE2FC6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3" name="Freeform 18">
                <a:extLst>
                  <a:ext uri="{FF2B5EF4-FFF2-40B4-BE49-F238E27FC236}">
                    <a16:creationId xmlns:a16="http://schemas.microsoft.com/office/drawing/2014/main" id="{BCBA63FD-C994-404A-9ECC-8F796387F07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4" name="Freeform 19">
                <a:extLst>
                  <a:ext uri="{FF2B5EF4-FFF2-40B4-BE49-F238E27FC236}">
                    <a16:creationId xmlns:a16="http://schemas.microsoft.com/office/drawing/2014/main" id="{44AF91C4-0671-4BC5-ADFD-1D9020E969C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5" name="Freeform 20">
                <a:extLst>
                  <a:ext uri="{FF2B5EF4-FFF2-40B4-BE49-F238E27FC236}">
                    <a16:creationId xmlns:a16="http://schemas.microsoft.com/office/drawing/2014/main" id="{B04B7AB5-7881-4F03-8410-22745245877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7" name="Gruppieren 1076">
              <a:extLst>
                <a:ext uri="{FF2B5EF4-FFF2-40B4-BE49-F238E27FC236}">
                  <a16:creationId xmlns:a16="http://schemas.microsoft.com/office/drawing/2014/main" id="{9A15A99D-9ECF-4CD6-91A3-EFD3CB51B6B3}"/>
                </a:ext>
              </a:extLst>
            </p:cNvPr>
            <p:cNvGrpSpPr>
              <a:grpSpLocks noChangeAspect="1"/>
            </p:cNvGrpSpPr>
            <p:nvPr userDrawn="1"/>
          </p:nvGrpSpPr>
          <p:grpSpPr>
            <a:xfrm>
              <a:off x="3577307" y="4148984"/>
              <a:ext cx="432000" cy="432000"/>
              <a:chOff x="467544" y="2409856"/>
              <a:chExt cx="401638" cy="401635"/>
            </a:xfrm>
          </p:grpSpPr>
          <p:sp>
            <p:nvSpPr>
              <p:cNvPr id="1388" name="Freeform 13">
                <a:extLst>
                  <a:ext uri="{FF2B5EF4-FFF2-40B4-BE49-F238E27FC236}">
                    <a16:creationId xmlns:a16="http://schemas.microsoft.com/office/drawing/2014/main" id="{15940D19-F92E-46AD-BF1D-93EC60FFAF2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9" name="Freeform 18">
                <a:extLst>
                  <a:ext uri="{FF2B5EF4-FFF2-40B4-BE49-F238E27FC236}">
                    <a16:creationId xmlns:a16="http://schemas.microsoft.com/office/drawing/2014/main" id="{AB62FEBA-6DC6-4EBD-AEBE-D8A15A1283C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0" name="Freeform 19">
                <a:extLst>
                  <a:ext uri="{FF2B5EF4-FFF2-40B4-BE49-F238E27FC236}">
                    <a16:creationId xmlns:a16="http://schemas.microsoft.com/office/drawing/2014/main" id="{C6420CB7-7F4D-49EE-8AAC-96E41F35A42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1" name="Freeform 20">
                <a:extLst>
                  <a:ext uri="{FF2B5EF4-FFF2-40B4-BE49-F238E27FC236}">
                    <a16:creationId xmlns:a16="http://schemas.microsoft.com/office/drawing/2014/main" id="{27E85523-22EB-4251-8CCD-48ED4C368A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8" name="Gruppieren 1077">
              <a:extLst>
                <a:ext uri="{FF2B5EF4-FFF2-40B4-BE49-F238E27FC236}">
                  <a16:creationId xmlns:a16="http://schemas.microsoft.com/office/drawing/2014/main" id="{F66E449D-D565-4644-8611-D4D2D43600AD}"/>
                </a:ext>
              </a:extLst>
            </p:cNvPr>
            <p:cNvGrpSpPr>
              <a:grpSpLocks noChangeAspect="1"/>
            </p:cNvGrpSpPr>
            <p:nvPr userDrawn="1"/>
          </p:nvGrpSpPr>
          <p:grpSpPr>
            <a:xfrm>
              <a:off x="3001243" y="4148984"/>
              <a:ext cx="432000" cy="432000"/>
              <a:chOff x="467544" y="2409856"/>
              <a:chExt cx="401638" cy="401635"/>
            </a:xfrm>
          </p:grpSpPr>
          <p:sp>
            <p:nvSpPr>
              <p:cNvPr id="1384" name="Freeform 13">
                <a:extLst>
                  <a:ext uri="{FF2B5EF4-FFF2-40B4-BE49-F238E27FC236}">
                    <a16:creationId xmlns:a16="http://schemas.microsoft.com/office/drawing/2014/main" id="{9EFF2FB7-8EB4-4DF9-9EB0-58DD2AFC173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5" name="Freeform 18">
                <a:extLst>
                  <a:ext uri="{FF2B5EF4-FFF2-40B4-BE49-F238E27FC236}">
                    <a16:creationId xmlns:a16="http://schemas.microsoft.com/office/drawing/2014/main" id="{47CFAD26-D8D9-4BAE-B384-B876631713E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6" name="Freeform 19">
                <a:extLst>
                  <a:ext uri="{FF2B5EF4-FFF2-40B4-BE49-F238E27FC236}">
                    <a16:creationId xmlns:a16="http://schemas.microsoft.com/office/drawing/2014/main" id="{9F91E319-08A7-408C-A95A-2A7541D8D3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7" name="Freeform 20">
                <a:extLst>
                  <a:ext uri="{FF2B5EF4-FFF2-40B4-BE49-F238E27FC236}">
                    <a16:creationId xmlns:a16="http://schemas.microsoft.com/office/drawing/2014/main" id="{F4580678-5BAC-4285-AFCB-0CB58C66FC3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9" name="Gruppieren 1078">
              <a:extLst>
                <a:ext uri="{FF2B5EF4-FFF2-40B4-BE49-F238E27FC236}">
                  <a16:creationId xmlns:a16="http://schemas.microsoft.com/office/drawing/2014/main" id="{C2EF16D6-C17C-4A1F-9D9C-CB29538FB5A2}"/>
                </a:ext>
              </a:extLst>
            </p:cNvPr>
            <p:cNvGrpSpPr>
              <a:grpSpLocks noChangeAspect="1"/>
            </p:cNvGrpSpPr>
            <p:nvPr userDrawn="1"/>
          </p:nvGrpSpPr>
          <p:grpSpPr>
            <a:xfrm>
              <a:off x="2425179" y="4148984"/>
              <a:ext cx="432000" cy="432000"/>
              <a:chOff x="467544" y="2409856"/>
              <a:chExt cx="401638" cy="401635"/>
            </a:xfrm>
          </p:grpSpPr>
          <p:sp>
            <p:nvSpPr>
              <p:cNvPr id="1380" name="Freeform 13">
                <a:extLst>
                  <a:ext uri="{FF2B5EF4-FFF2-40B4-BE49-F238E27FC236}">
                    <a16:creationId xmlns:a16="http://schemas.microsoft.com/office/drawing/2014/main" id="{D5DCC096-F83D-4A00-B552-FA76033C807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1" name="Freeform 18">
                <a:extLst>
                  <a:ext uri="{FF2B5EF4-FFF2-40B4-BE49-F238E27FC236}">
                    <a16:creationId xmlns:a16="http://schemas.microsoft.com/office/drawing/2014/main" id="{102B78BD-A550-409B-8703-357E0C6E08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2" name="Freeform 19">
                <a:extLst>
                  <a:ext uri="{FF2B5EF4-FFF2-40B4-BE49-F238E27FC236}">
                    <a16:creationId xmlns:a16="http://schemas.microsoft.com/office/drawing/2014/main" id="{00F322B9-D3D9-4639-B6B7-C531C973DD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3" name="Freeform 20">
                <a:extLst>
                  <a:ext uri="{FF2B5EF4-FFF2-40B4-BE49-F238E27FC236}">
                    <a16:creationId xmlns:a16="http://schemas.microsoft.com/office/drawing/2014/main" id="{48B7FCA1-91F6-4D7A-967E-C441E9D62E7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0" name="Gruppieren 1079">
              <a:extLst>
                <a:ext uri="{FF2B5EF4-FFF2-40B4-BE49-F238E27FC236}">
                  <a16:creationId xmlns:a16="http://schemas.microsoft.com/office/drawing/2014/main" id="{75439A19-CECF-4C53-976F-AF80DDDDCA17}"/>
                </a:ext>
              </a:extLst>
            </p:cNvPr>
            <p:cNvGrpSpPr>
              <a:grpSpLocks noChangeAspect="1"/>
            </p:cNvGrpSpPr>
            <p:nvPr userDrawn="1"/>
          </p:nvGrpSpPr>
          <p:grpSpPr>
            <a:xfrm>
              <a:off x="1849115" y="4148984"/>
              <a:ext cx="432000" cy="432000"/>
              <a:chOff x="467544" y="2409856"/>
              <a:chExt cx="401638" cy="401635"/>
            </a:xfrm>
          </p:grpSpPr>
          <p:sp>
            <p:nvSpPr>
              <p:cNvPr id="1376" name="Freeform 13">
                <a:extLst>
                  <a:ext uri="{FF2B5EF4-FFF2-40B4-BE49-F238E27FC236}">
                    <a16:creationId xmlns:a16="http://schemas.microsoft.com/office/drawing/2014/main" id="{A1C86723-81A9-4E5C-9607-A3AAB54AEFE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7" name="Freeform 18">
                <a:extLst>
                  <a:ext uri="{FF2B5EF4-FFF2-40B4-BE49-F238E27FC236}">
                    <a16:creationId xmlns:a16="http://schemas.microsoft.com/office/drawing/2014/main" id="{FE6FF9BF-75D5-4E85-81A0-C34A596B7F9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8" name="Freeform 19">
                <a:extLst>
                  <a:ext uri="{FF2B5EF4-FFF2-40B4-BE49-F238E27FC236}">
                    <a16:creationId xmlns:a16="http://schemas.microsoft.com/office/drawing/2014/main" id="{C09E5D79-2B18-4656-AEF1-DD0931D5350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9" name="Freeform 20">
                <a:extLst>
                  <a:ext uri="{FF2B5EF4-FFF2-40B4-BE49-F238E27FC236}">
                    <a16:creationId xmlns:a16="http://schemas.microsoft.com/office/drawing/2014/main" id="{54334A2E-F3FE-430E-BD1E-74FE27308D3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1" name="Gruppieren 1080">
              <a:extLst>
                <a:ext uri="{FF2B5EF4-FFF2-40B4-BE49-F238E27FC236}">
                  <a16:creationId xmlns:a16="http://schemas.microsoft.com/office/drawing/2014/main" id="{E9D08AB5-E0E0-4688-9EFD-5B076BFD560D}"/>
                </a:ext>
              </a:extLst>
            </p:cNvPr>
            <p:cNvGrpSpPr>
              <a:grpSpLocks noChangeAspect="1"/>
            </p:cNvGrpSpPr>
            <p:nvPr userDrawn="1"/>
          </p:nvGrpSpPr>
          <p:grpSpPr>
            <a:xfrm>
              <a:off x="1273051" y="4148984"/>
              <a:ext cx="432000" cy="432000"/>
              <a:chOff x="467544" y="2409856"/>
              <a:chExt cx="401638" cy="401635"/>
            </a:xfrm>
          </p:grpSpPr>
          <p:sp>
            <p:nvSpPr>
              <p:cNvPr id="1372" name="Freeform 13">
                <a:extLst>
                  <a:ext uri="{FF2B5EF4-FFF2-40B4-BE49-F238E27FC236}">
                    <a16:creationId xmlns:a16="http://schemas.microsoft.com/office/drawing/2014/main" id="{14AC58D9-F049-435F-B10C-253EF33570E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3" name="Freeform 18">
                <a:extLst>
                  <a:ext uri="{FF2B5EF4-FFF2-40B4-BE49-F238E27FC236}">
                    <a16:creationId xmlns:a16="http://schemas.microsoft.com/office/drawing/2014/main" id="{C9DF901F-D877-4F61-902D-F647609535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4" name="Freeform 19">
                <a:extLst>
                  <a:ext uri="{FF2B5EF4-FFF2-40B4-BE49-F238E27FC236}">
                    <a16:creationId xmlns:a16="http://schemas.microsoft.com/office/drawing/2014/main" id="{4F6F5255-9E10-4E7A-B282-5B62440844F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5" name="Freeform 20">
                <a:extLst>
                  <a:ext uri="{FF2B5EF4-FFF2-40B4-BE49-F238E27FC236}">
                    <a16:creationId xmlns:a16="http://schemas.microsoft.com/office/drawing/2014/main" id="{2DA8B2E2-F570-4AE1-82FA-2467A7D6950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2" name="Gruppieren 1081">
              <a:extLst>
                <a:ext uri="{FF2B5EF4-FFF2-40B4-BE49-F238E27FC236}">
                  <a16:creationId xmlns:a16="http://schemas.microsoft.com/office/drawing/2014/main" id="{93AA403C-64EB-4297-B10D-1712053E5C23}"/>
                </a:ext>
              </a:extLst>
            </p:cNvPr>
            <p:cNvGrpSpPr>
              <a:grpSpLocks noChangeAspect="1"/>
            </p:cNvGrpSpPr>
            <p:nvPr userDrawn="1"/>
          </p:nvGrpSpPr>
          <p:grpSpPr>
            <a:xfrm>
              <a:off x="696987" y="4148984"/>
              <a:ext cx="432000" cy="432000"/>
              <a:chOff x="467544" y="2409856"/>
              <a:chExt cx="401638" cy="401635"/>
            </a:xfrm>
          </p:grpSpPr>
          <p:sp>
            <p:nvSpPr>
              <p:cNvPr id="1368" name="Freeform 13">
                <a:extLst>
                  <a:ext uri="{FF2B5EF4-FFF2-40B4-BE49-F238E27FC236}">
                    <a16:creationId xmlns:a16="http://schemas.microsoft.com/office/drawing/2014/main" id="{54CDD321-0D1D-44EC-8FC9-53C3574C48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9" name="Freeform 18">
                <a:extLst>
                  <a:ext uri="{FF2B5EF4-FFF2-40B4-BE49-F238E27FC236}">
                    <a16:creationId xmlns:a16="http://schemas.microsoft.com/office/drawing/2014/main" id="{FC66EC6F-2B94-4314-974A-1C763061299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0" name="Freeform 19">
                <a:extLst>
                  <a:ext uri="{FF2B5EF4-FFF2-40B4-BE49-F238E27FC236}">
                    <a16:creationId xmlns:a16="http://schemas.microsoft.com/office/drawing/2014/main" id="{DEBD5112-35B8-4E15-883A-F82814CFD91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1" name="Freeform 20">
                <a:extLst>
                  <a:ext uri="{FF2B5EF4-FFF2-40B4-BE49-F238E27FC236}">
                    <a16:creationId xmlns:a16="http://schemas.microsoft.com/office/drawing/2014/main" id="{DDFAB5B7-3E43-4F7B-9B0B-BDD4865140B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3" name="Gruppieren 1082">
              <a:extLst>
                <a:ext uri="{FF2B5EF4-FFF2-40B4-BE49-F238E27FC236}">
                  <a16:creationId xmlns:a16="http://schemas.microsoft.com/office/drawing/2014/main" id="{3B0E365D-0747-47A7-B924-F4CB3C67D4A3}"/>
                </a:ext>
              </a:extLst>
            </p:cNvPr>
            <p:cNvGrpSpPr>
              <a:grpSpLocks noChangeAspect="1"/>
            </p:cNvGrpSpPr>
            <p:nvPr userDrawn="1"/>
          </p:nvGrpSpPr>
          <p:grpSpPr>
            <a:xfrm>
              <a:off x="5881563" y="4725096"/>
              <a:ext cx="432000" cy="432000"/>
              <a:chOff x="467544" y="2409856"/>
              <a:chExt cx="401638" cy="401635"/>
            </a:xfrm>
          </p:grpSpPr>
          <p:sp>
            <p:nvSpPr>
              <p:cNvPr id="1364" name="Freeform 13">
                <a:extLst>
                  <a:ext uri="{FF2B5EF4-FFF2-40B4-BE49-F238E27FC236}">
                    <a16:creationId xmlns:a16="http://schemas.microsoft.com/office/drawing/2014/main" id="{474EC983-DD1F-4075-B722-A500B9F8874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5" name="Freeform 18">
                <a:extLst>
                  <a:ext uri="{FF2B5EF4-FFF2-40B4-BE49-F238E27FC236}">
                    <a16:creationId xmlns:a16="http://schemas.microsoft.com/office/drawing/2014/main" id="{2DEA3A1A-2F27-4739-8311-CE8CE818E22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6" name="Freeform 19">
                <a:extLst>
                  <a:ext uri="{FF2B5EF4-FFF2-40B4-BE49-F238E27FC236}">
                    <a16:creationId xmlns:a16="http://schemas.microsoft.com/office/drawing/2014/main" id="{5AAEF080-9D00-45B5-8A3E-4471DA4A003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7" name="Freeform 20">
                <a:extLst>
                  <a:ext uri="{FF2B5EF4-FFF2-40B4-BE49-F238E27FC236}">
                    <a16:creationId xmlns:a16="http://schemas.microsoft.com/office/drawing/2014/main" id="{84A0D255-DB2D-4E81-94D1-91427C67DA1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4" name="Gruppieren 1083">
              <a:extLst>
                <a:ext uri="{FF2B5EF4-FFF2-40B4-BE49-F238E27FC236}">
                  <a16:creationId xmlns:a16="http://schemas.microsoft.com/office/drawing/2014/main" id="{AD7FAC39-12C5-4833-9215-EF230D228122}"/>
                </a:ext>
              </a:extLst>
            </p:cNvPr>
            <p:cNvGrpSpPr>
              <a:grpSpLocks noChangeAspect="1"/>
            </p:cNvGrpSpPr>
            <p:nvPr userDrawn="1"/>
          </p:nvGrpSpPr>
          <p:grpSpPr>
            <a:xfrm>
              <a:off x="6457675" y="4725096"/>
              <a:ext cx="432000" cy="432000"/>
              <a:chOff x="467544" y="2409856"/>
              <a:chExt cx="401638" cy="401635"/>
            </a:xfrm>
          </p:grpSpPr>
          <p:sp>
            <p:nvSpPr>
              <p:cNvPr id="1360" name="Freeform 13">
                <a:extLst>
                  <a:ext uri="{FF2B5EF4-FFF2-40B4-BE49-F238E27FC236}">
                    <a16:creationId xmlns:a16="http://schemas.microsoft.com/office/drawing/2014/main" id="{A1C210EC-B57F-486A-93D3-DC2DC97C3BB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18">
                <a:extLst>
                  <a:ext uri="{FF2B5EF4-FFF2-40B4-BE49-F238E27FC236}">
                    <a16:creationId xmlns:a16="http://schemas.microsoft.com/office/drawing/2014/main" id="{4A6FC0CF-434A-4235-B4C8-78FC65F43ED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2" name="Freeform 19">
                <a:extLst>
                  <a:ext uri="{FF2B5EF4-FFF2-40B4-BE49-F238E27FC236}">
                    <a16:creationId xmlns:a16="http://schemas.microsoft.com/office/drawing/2014/main" id="{BC2FE80E-9BF2-4CAE-BDDF-F7A0E0D8F43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3" name="Freeform 20">
                <a:extLst>
                  <a:ext uri="{FF2B5EF4-FFF2-40B4-BE49-F238E27FC236}">
                    <a16:creationId xmlns:a16="http://schemas.microsoft.com/office/drawing/2014/main" id="{A8531371-D971-4CA4-8405-EDEE363646F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5" name="Gruppieren 1084">
              <a:extLst>
                <a:ext uri="{FF2B5EF4-FFF2-40B4-BE49-F238E27FC236}">
                  <a16:creationId xmlns:a16="http://schemas.microsoft.com/office/drawing/2014/main" id="{4B2242CF-0A11-4172-BC5C-49150165E8A6}"/>
                </a:ext>
              </a:extLst>
            </p:cNvPr>
            <p:cNvGrpSpPr>
              <a:grpSpLocks noChangeAspect="1"/>
            </p:cNvGrpSpPr>
            <p:nvPr userDrawn="1"/>
          </p:nvGrpSpPr>
          <p:grpSpPr>
            <a:xfrm>
              <a:off x="7033739" y="4725096"/>
              <a:ext cx="432000" cy="432000"/>
              <a:chOff x="467544" y="2409856"/>
              <a:chExt cx="401638" cy="401635"/>
            </a:xfrm>
          </p:grpSpPr>
          <p:sp>
            <p:nvSpPr>
              <p:cNvPr id="1356" name="Freeform 13">
                <a:extLst>
                  <a:ext uri="{FF2B5EF4-FFF2-40B4-BE49-F238E27FC236}">
                    <a16:creationId xmlns:a16="http://schemas.microsoft.com/office/drawing/2014/main" id="{0FB32F17-2B08-41FB-9865-C98EF1D311E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7" name="Freeform 18">
                <a:extLst>
                  <a:ext uri="{FF2B5EF4-FFF2-40B4-BE49-F238E27FC236}">
                    <a16:creationId xmlns:a16="http://schemas.microsoft.com/office/drawing/2014/main" id="{590F79B8-345D-4295-8C4E-83A979142CE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8" name="Freeform 19">
                <a:extLst>
                  <a:ext uri="{FF2B5EF4-FFF2-40B4-BE49-F238E27FC236}">
                    <a16:creationId xmlns:a16="http://schemas.microsoft.com/office/drawing/2014/main" id="{35061A03-0E17-4538-B691-DB6F0C776BB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9" name="Freeform 20">
                <a:extLst>
                  <a:ext uri="{FF2B5EF4-FFF2-40B4-BE49-F238E27FC236}">
                    <a16:creationId xmlns:a16="http://schemas.microsoft.com/office/drawing/2014/main" id="{26B95F6B-DC56-41FE-A39B-88EE1F0ACCC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6" name="Gruppieren 1085">
              <a:extLst>
                <a:ext uri="{FF2B5EF4-FFF2-40B4-BE49-F238E27FC236}">
                  <a16:creationId xmlns:a16="http://schemas.microsoft.com/office/drawing/2014/main" id="{18304802-1E3B-4076-9C67-562F0F7F1687}"/>
                </a:ext>
              </a:extLst>
            </p:cNvPr>
            <p:cNvGrpSpPr>
              <a:grpSpLocks noChangeAspect="1"/>
            </p:cNvGrpSpPr>
            <p:nvPr userDrawn="1"/>
          </p:nvGrpSpPr>
          <p:grpSpPr>
            <a:xfrm>
              <a:off x="7609803" y="4725096"/>
              <a:ext cx="432000" cy="432000"/>
              <a:chOff x="467544" y="2409856"/>
              <a:chExt cx="401638" cy="401635"/>
            </a:xfrm>
          </p:grpSpPr>
          <p:sp>
            <p:nvSpPr>
              <p:cNvPr id="1352" name="Freeform 13">
                <a:extLst>
                  <a:ext uri="{FF2B5EF4-FFF2-40B4-BE49-F238E27FC236}">
                    <a16:creationId xmlns:a16="http://schemas.microsoft.com/office/drawing/2014/main" id="{E8B486EE-4C23-47D7-BCC6-CE3FFC82ECF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3" name="Freeform 18">
                <a:extLst>
                  <a:ext uri="{FF2B5EF4-FFF2-40B4-BE49-F238E27FC236}">
                    <a16:creationId xmlns:a16="http://schemas.microsoft.com/office/drawing/2014/main" id="{5E57E250-0177-42D2-954B-1718F6956BC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4" name="Freeform 19">
                <a:extLst>
                  <a:ext uri="{FF2B5EF4-FFF2-40B4-BE49-F238E27FC236}">
                    <a16:creationId xmlns:a16="http://schemas.microsoft.com/office/drawing/2014/main" id="{EB6E65E7-C137-4A47-9ED8-2ED2A1962B9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5" name="Freeform 20">
                <a:extLst>
                  <a:ext uri="{FF2B5EF4-FFF2-40B4-BE49-F238E27FC236}">
                    <a16:creationId xmlns:a16="http://schemas.microsoft.com/office/drawing/2014/main" id="{74B41139-FF9F-4FFA-9B7A-F63BC9B1FBD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7" name="Gruppieren 1086">
              <a:extLst>
                <a:ext uri="{FF2B5EF4-FFF2-40B4-BE49-F238E27FC236}">
                  <a16:creationId xmlns:a16="http://schemas.microsoft.com/office/drawing/2014/main" id="{E9662BD4-BD12-497D-97DB-615AFC5FB908}"/>
                </a:ext>
              </a:extLst>
            </p:cNvPr>
            <p:cNvGrpSpPr>
              <a:grpSpLocks noChangeAspect="1"/>
            </p:cNvGrpSpPr>
            <p:nvPr userDrawn="1"/>
          </p:nvGrpSpPr>
          <p:grpSpPr>
            <a:xfrm>
              <a:off x="8185867" y="4725096"/>
              <a:ext cx="432000" cy="432000"/>
              <a:chOff x="467544" y="2409856"/>
              <a:chExt cx="401638" cy="401635"/>
            </a:xfrm>
          </p:grpSpPr>
          <p:sp>
            <p:nvSpPr>
              <p:cNvPr id="1348" name="Freeform 13">
                <a:extLst>
                  <a:ext uri="{FF2B5EF4-FFF2-40B4-BE49-F238E27FC236}">
                    <a16:creationId xmlns:a16="http://schemas.microsoft.com/office/drawing/2014/main" id="{EBB80B76-E787-43BD-80FF-7E081D5107C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 name="Freeform 18">
                <a:extLst>
                  <a:ext uri="{FF2B5EF4-FFF2-40B4-BE49-F238E27FC236}">
                    <a16:creationId xmlns:a16="http://schemas.microsoft.com/office/drawing/2014/main" id="{D4B9692B-7C77-4A8A-B5AA-297EA008ECE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19">
                <a:extLst>
                  <a:ext uri="{FF2B5EF4-FFF2-40B4-BE49-F238E27FC236}">
                    <a16:creationId xmlns:a16="http://schemas.microsoft.com/office/drawing/2014/main" id="{1C56F634-BE33-4D81-9F8C-6910B4ADC36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 name="Freeform 20">
                <a:extLst>
                  <a:ext uri="{FF2B5EF4-FFF2-40B4-BE49-F238E27FC236}">
                    <a16:creationId xmlns:a16="http://schemas.microsoft.com/office/drawing/2014/main" id="{9770FB26-3F3B-4DA8-B018-77988B33E25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8" name="Gruppieren 1087">
              <a:extLst>
                <a:ext uri="{FF2B5EF4-FFF2-40B4-BE49-F238E27FC236}">
                  <a16:creationId xmlns:a16="http://schemas.microsoft.com/office/drawing/2014/main" id="{A22E1D22-D0E5-46EF-900D-A84E11090A47}"/>
                </a:ext>
              </a:extLst>
            </p:cNvPr>
            <p:cNvGrpSpPr>
              <a:grpSpLocks noChangeAspect="1"/>
            </p:cNvGrpSpPr>
            <p:nvPr userDrawn="1"/>
          </p:nvGrpSpPr>
          <p:grpSpPr>
            <a:xfrm>
              <a:off x="8761931" y="4725096"/>
              <a:ext cx="432000" cy="432000"/>
              <a:chOff x="467544" y="2409856"/>
              <a:chExt cx="401638" cy="401635"/>
            </a:xfrm>
          </p:grpSpPr>
          <p:sp>
            <p:nvSpPr>
              <p:cNvPr id="1344" name="Freeform 13">
                <a:extLst>
                  <a:ext uri="{FF2B5EF4-FFF2-40B4-BE49-F238E27FC236}">
                    <a16:creationId xmlns:a16="http://schemas.microsoft.com/office/drawing/2014/main" id="{EF8CE012-3F25-4831-B0BF-893B3A113AE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 name="Freeform 18">
                <a:extLst>
                  <a:ext uri="{FF2B5EF4-FFF2-40B4-BE49-F238E27FC236}">
                    <a16:creationId xmlns:a16="http://schemas.microsoft.com/office/drawing/2014/main" id="{4B700081-D595-41EB-8892-E77CD256599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 name="Freeform 19">
                <a:extLst>
                  <a:ext uri="{FF2B5EF4-FFF2-40B4-BE49-F238E27FC236}">
                    <a16:creationId xmlns:a16="http://schemas.microsoft.com/office/drawing/2014/main" id="{97046440-0E71-4578-AE74-D10D79888A4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20">
                <a:extLst>
                  <a:ext uri="{FF2B5EF4-FFF2-40B4-BE49-F238E27FC236}">
                    <a16:creationId xmlns:a16="http://schemas.microsoft.com/office/drawing/2014/main" id="{73C8D9C3-A7EF-4CFD-B91C-555B006AC8A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9" name="Gruppieren 1088">
              <a:extLst>
                <a:ext uri="{FF2B5EF4-FFF2-40B4-BE49-F238E27FC236}">
                  <a16:creationId xmlns:a16="http://schemas.microsoft.com/office/drawing/2014/main" id="{B66E74B7-61A1-4C9F-8905-BC1B50689713}"/>
                </a:ext>
              </a:extLst>
            </p:cNvPr>
            <p:cNvGrpSpPr>
              <a:grpSpLocks noChangeAspect="1"/>
            </p:cNvGrpSpPr>
            <p:nvPr userDrawn="1"/>
          </p:nvGrpSpPr>
          <p:grpSpPr>
            <a:xfrm>
              <a:off x="9337995" y="4725096"/>
              <a:ext cx="432000" cy="432000"/>
              <a:chOff x="467544" y="2409856"/>
              <a:chExt cx="401638" cy="401635"/>
            </a:xfrm>
          </p:grpSpPr>
          <p:sp>
            <p:nvSpPr>
              <p:cNvPr id="1340" name="Freeform 13">
                <a:extLst>
                  <a:ext uri="{FF2B5EF4-FFF2-40B4-BE49-F238E27FC236}">
                    <a16:creationId xmlns:a16="http://schemas.microsoft.com/office/drawing/2014/main" id="{9C18C262-54AA-4546-AD5A-04CC7AC205C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 name="Freeform 18">
                <a:extLst>
                  <a:ext uri="{FF2B5EF4-FFF2-40B4-BE49-F238E27FC236}">
                    <a16:creationId xmlns:a16="http://schemas.microsoft.com/office/drawing/2014/main" id="{4B6C11CF-8E5E-476C-9BE8-B64016AD17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 name="Freeform 19">
                <a:extLst>
                  <a:ext uri="{FF2B5EF4-FFF2-40B4-BE49-F238E27FC236}">
                    <a16:creationId xmlns:a16="http://schemas.microsoft.com/office/drawing/2014/main" id="{0B135F8E-171A-49A3-9180-7092FD9EBF1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 name="Freeform 20">
                <a:extLst>
                  <a:ext uri="{FF2B5EF4-FFF2-40B4-BE49-F238E27FC236}">
                    <a16:creationId xmlns:a16="http://schemas.microsoft.com/office/drawing/2014/main" id="{93951D7B-CD0D-4F4D-9943-1E6FA27AF1B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0" name="Gruppieren 1089">
              <a:extLst>
                <a:ext uri="{FF2B5EF4-FFF2-40B4-BE49-F238E27FC236}">
                  <a16:creationId xmlns:a16="http://schemas.microsoft.com/office/drawing/2014/main" id="{321B4C41-1DE1-4365-842C-20DC4CC50F52}"/>
                </a:ext>
              </a:extLst>
            </p:cNvPr>
            <p:cNvGrpSpPr>
              <a:grpSpLocks noChangeAspect="1"/>
            </p:cNvGrpSpPr>
            <p:nvPr userDrawn="1"/>
          </p:nvGrpSpPr>
          <p:grpSpPr>
            <a:xfrm>
              <a:off x="9914059" y="4725096"/>
              <a:ext cx="432000" cy="432000"/>
              <a:chOff x="467544" y="2409856"/>
              <a:chExt cx="401638" cy="401635"/>
            </a:xfrm>
          </p:grpSpPr>
          <p:sp>
            <p:nvSpPr>
              <p:cNvPr id="1336" name="Freeform 13">
                <a:extLst>
                  <a:ext uri="{FF2B5EF4-FFF2-40B4-BE49-F238E27FC236}">
                    <a16:creationId xmlns:a16="http://schemas.microsoft.com/office/drawing/2014/main" id="{FC1EE3EE-A61E-4940-99BB-F57CF230DD0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7" name="Freeform 18">
                <a:extLst>
                  <a:ext uri="{FF2B5EF4-FFF2-40B4-BE49-F238E27FC236}">
                    <a16:creationId xmlns:a16="http://schemas.microsoft.com/office/drawing/2014/main" id="{4BB46C2C-11DF-44AC-BC99-9BF54369607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8" name="Freeform 19">
                <a:extLst>
                  <a:ext uri="{FF2B5EF4-FFF2-40B4-BE49-F238E27FC236}">
                    <a16:creationId xmlns:a16="http://schemas.microsoft.com/office/drawing/2014/main" id="{D36B896D-E6B9-44B4-B92D-B482313F176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9" name="Freeform 20">
                <a:extLst>
                  <a:ext uri="{FF2B5EF4-FFF2-40B4-BE49-F238E27FC236}">
                    <a16:creationId xmlns:a16="http://schemas.microsoft.com/office/drawing/2014/main" id="{3C091EEF-0E26-494C-87F1-1C5461CEB47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1" name="Gruppieren 1090">
              <a:extLst>
                <a:ext uri="{FF2B5EF4-FFF2-40B4-BE49-F238E27FC236}">
                  <a16:creationId xmlns:a16="http://schemas.microsoft.com/office/drawing/2014/main" id="{43667D88-832F-4099-BEB4-8526911554F2}"/>
                </a:ext>
              </a:extLst>
            </p:cNvPr>
            <p:cNvGrpSpPr>
              <a:grpSpLocks noChangeAspect="1"/>
            </p:cNvGrpSpPr>
            <p:nvPr userDrawn="1"/>
          </p:nvGrpSpPr>
          <p:grpSpPr>
            <a:xfrm>
              <a:off x="10490123" y="4725096"/>
              <a:ext cx="432000" cy="432000"/>
              <a:chOff x="467544" y="2409856"/>
              <a:chExt cx="401638" cy="401635"/>
            </a:xfrm>
          </p:grpSpPr>
          <p:sp>
            <p:nvSpPr>
              <p:cNvPr id="1332" name="Freeform 13">
                <a:extLst>
                  <a:ext uri="{FF2B5EF4-FFF2-40B4-BE49-F238E27FC236}">
                    <a16:creationId xmlns:a16="http://schemas.microsoft.com/office/drawing/2014/main" id="{FB39A69B-24A8-47DB-9B16-194056E9A5B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 name="Freeform 18">
                <a:extLst>
                  <a:ext uri="{FF2B5EF4-FFF2-40B4-BE49-F238E27FC236}">
                    <a16:creationId xmlns:a16="http://schemas.microsoft.com/office/drawing/2014/main" id="{F29CAF08-239C-435A-A748-012487612F3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4" name="Freeform 19">
                <a:extLst>
                  <a:ext uri="{FF2B5EF4-FFF2-40B4-BE49-F238E27FC236}">
                    <a16:creationId xmlns:a16="http://schemas.microsoft.com/office/drawing/2014/main" id="{0A3E7C05-FC60-4904-9A3D-E5714E71984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5" name="Freeform 20">
                <a:extLst>
                  <a:ext uri="{FF2B5EF4-FFF2-40B4-BE49-F238E27FC236}">
                    <a16:creationId xmlns:a16="http://schemas.microsoft.com/office/drawing/2014/main" id="{E3C03EF6-54CD-42FB-9DDB-092E7EF829F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2" name="Gruppieren 1091">
              <a:extLst>
                <a:ext uri="{FF2B5EF4-FFF2-40B4-BE49-F238E27FC236}">
                  <a16:creationId xmlns:a16="http://schemas.microsoft.com/office/drawing/2014/main" id="{5152370B-C2A1-496D-A4F4-4E705238367A}"/>
                </a:ext>
              </a:extLst>
            </p:cNvPr>
            <p:cNvGrpSpPr>
              <a:grpSpLocks noChangeAspect="1"/>
            </p:cNvGrpSpPr>
            <p:nvPr userDrawn="1"/>
          </p:nvGrpSpPr>
          <p:grpSpPr>
            <a:xfrm>
              <a:off x="11066187" y="4725096"/>
              <a:ext cx="432000" cy="432000"/>
              <a:chOff x="467544" y="2409856"/>
              <a:chExt cx="401638" cy="401635"/>
            </a:xfrm>
          </p:grpSpPr>
          <p:sp>
            <p:nvSpPr>
              <p:cNvPr id="1328" name="Freeform 13">
                <a:extLst>
                  <a:ext uri="{FF2B5EF4-FFF2-40B4-BE49-F238E27FC236}">
                    <a16:creationId xmlns:a16="http://schemas.microsoft.com/office/drawing/2014/main" id="{2B69294D-69D0-4BB6-9AE9-919A259CFE5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9" name="Freeform 18">
                <a:extLst>
                  <a:ext uri="{FF2B5EF4-FFF2-40B4-BE49-F238E27FC236}">
                    <a16:creationId xmlns:a16="http://schemas.microsoft.com/office/drawing/2014/main" id="{DD9546AB-F626-40D1-91C6-667353AC7B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0" name="Freeform 19">
                <a:extLst>
                  <a:ext uri="{FF2B5EF4-FFF2-40B4-BE49-F238E27FC236}">
                    <a16:creationId xmlns:a16="http://schemas.microsoft.com/office/drawing/2014/main" id="{62C36E46-029F-4AC9-8272-D36A01E5D06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 name="Freeform 20">
                <a:extLst>
                  <a:ext uri="{FF2B5EF4-FFF2-40B4-BE49-F238E27FC236}">
                    <a16:creationId xmlns:a16="http://schemas.microsoft.com/office/drawing/2014/main" id="{44E03D4F-2EEB-43F3-95AF-788CAA7C5A6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3" name="Gruppieren 1092">
              <a:extLst>
                <a:ext uri="{FF2B5EF4-FFF2-40B4-BE49-F238E27FC236}">
                  <a16:creationId xmlns:a16="http://schemas.microsoft.com/office/drawing/2014/main" id="{2EC66896-9D5E-43A3-9527-37810BAA7900}"/>
                </a:ext>
              </a:extLst>
            </p:cNvPr>
            <p:cNvGrpSpPr>
              <a:grpSpLocks noChangeAspect="1"/>
            </p:cNvGrpSpPr>
            <p:nvPr userDrawn="1"/>
          </p:nvGrpSpPr>
          <p:grpSpPr>
            <a:xfrm>
              <a:off x="5305499" y="4725096"/>
              <a:ext cx="432000" cy="432000"/>
              <a:chOff x="467544" y="2409856"/>
              <a:chExt cx="401638" cy="401635"/>
            </a:xfrm>
          </p:grpSpPr>
          <p:sp>
            <p:nvSpPr>
              <p:cNvPr id="1324" name="Freeform 13">
                <a:extLst>
                  <a:ext uri="{FF2B5EF4-FFF2-40B4-BE49-F238E27FC236}">
                    <a16:creationId xmlns:a16="http://schemas.microsoft.com/office/drawing/2014/main" id="{8CD25DC6-04F9-49D4-8D09-0D1A39CDD80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5" name="Freeform 18">
                <a:extLst>
                  <a:ext uri="{FF2B5EF4-FFF2-40B4-BE49-F238E27FC236}">
                    <a16:creationId xmlns:a16="http://schemas.microsoft.com/office/drawing/2014/main" id="{08C5393D-D487-4131-AF35-442EB53025E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6" name="Freeform 19">
                <a:extLst>
                  <a:ext uri="{FF2B5EF4-FFF2-40B4-BE49-F238E27FC236}">
                    <a16:creationId xmlns:a16="http://schemas.microsoft.com/office/drawing/2014/main" id="{EB5C8221-637F-4B4F-8221-57A1E92DA12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7" name="Freeform 20">
                <a:extLst>
                  <a:ext uri="{FF2B5EF4-FFF2-40B4-BE49-F238E27FC236}">
                    <a16:creationId xmlns:a16="http://schemas.microsoft.com/office/drawing/2014/main" id="{F39C1BEB-7401-47D9-82D3-BD448FBC3D0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4" name="Gruppieren 1093">
              <a:extLst>
                <a:ext uri="{FF2B5EF4-FFF2-40B4-BE49-F238E27FC236}">
                  <a16:creationId xmlns:a16="http://schemas.microsoft.com/office/drawing/2014/main" id="{14EE7EA5-4E35-4EE1-8659-32945C09382F}"/>
                </a:ext>
              </a:extLst>
            </p:cNvPr>
            <p:cNvGrpSpPr>
              <a:grpSpLocks noChangeAspect="1"/>
            </p:cNvGrpSpPr>
            <p:nvPr userDrawn="1"/>
          </p:nvGrpSpPr>
          <p:grpSpPr>
            <a:xfrm>
              <a:off x="4729435" y="4725096"/>
              <a:ext cx="432000" cy="432000"/>
              <a:chOff x="467544" y="2409856"/>
              <a:chExt cx="401638" cy="401635"/>
            </a:xfrm>
          </p:grpSpPr>
          <p:sp>
            <p:nvSpPr>
              <p:cNvPr id="1320" name="Freeform 13">
                <a:extLst>
                  <a:ext uri="{FF2B5EF4-FFF2-40B4-BE49-F238E27FC236}">
                    <a16:creationId xmlns:a16="http://schemas.microsoft.com/office/drawing/2014/main" id="{61818574-CB90-42D1-9B60-B6969178E03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1" name="Freeform 18">
                <a:extLst>
                  <a:ext uri="{FF2B5EF4-FFF2-40B4-BE49-F238E27FC236}">
                    <a16:creationId xmlns:a16="http://schemas.microsoft.com/office/drawing/2014/main" id="{C08B013F-B8B3-41BF-A7DD-780F440C110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2" name="Freeform 19">
                <a:extLst>
                  <a:ext uri="{FF2B5EF4-FFF2-40B4-BE49-F238E27FC236}">
                    <a16:creationId xmlns:a16="http://schemas.microsoft.com/office/drawing/2014/main" id="{66C53AC0-CA88-41A5-AC17-E6037116F74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20">
                <a:extLst>
                  <a:ext uri="{FF2B5EF4-FFF2-40B4-BE49-F238E27FC236}">
                    <a16:creationId xmlns:a16="http://schemas.microsoft.com/office/drawing/2014/main" id="{956579B9-FDC7-424E-AA0D-EEA7D083475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5" name="Gruppieren 1094">
              <a:extLst>
                <a:ext uri="{FF2B5EF4-FFF2-40B4-BE49-F238E27FC236}">
                  <a16:creationId xmlns:a16="http://schemas.microsoft.com/office/drawing/2014/main" id="{D85C5C98-81C6-467D-8537-B056CC49AC4A}"/>
                </a:ext>
              </a:extLst>
            </p:cNvPr>
            <p:cNvGrpSpPr>
              <a:grpSpLocks noChangeAspect="1"/>
            </p:cNvGrpSpPr>
            <p:nvPr userDrawn="1"/>
          </p:nvGrpSpPr>
          <p:grpSpPr>
            <a:xfrm>
              <a:off x="4153371" y="4725096"/>
              <a:ext cx="432000" cy="432000"/>
              <a:chOff x="467544" y="2409856"/>
              <a:chExt cx="401638" cy="401635"/>
            </a:xfrm>
          </p:grpSpPr>
          <p:sp>
            <p:nvSpPr>
              <p:cNvPr id="1316" name="Freeform 13">
                <a:extLst>
                  <a:ext uri="{FF2B5EF4-FFF2-40B4-BE49-F238E27FC236}">
                    <a16:creationId xmlns:a16="http://schemas.microsoft.com/office/drawing/2014/main" id="{98A87611-090E-457E-9646-9BA1EDCB6A0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18">
                <a:extLst>
                  <a:ext uri="{FF2B5EF4-FFF2-40B4-BE49-F238E27FC236}">
                    <a16:creationId xmlns:a16="http://schemas.microsoft.com/office/drawing/2014/main" id="{94E904CF-FFE9-45CF-9E2B-624C4AED9FF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19">
                <a:extLst>
                  <a:ext uri="{FF2B5EF4-FFF2-40B4-BE49-F238E27FC236}">
                    <a16:creationId xmlns:a16="http://schemas.microsoft.com/office/drawing/2014/main" id="{1AB4152B-D0AD-4F1E-874D-6FF23DACDB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20">
                <a:extLst>
                  <a:ext uri="{FF2B5EF4-FFF2-40B4-BE49-F238E27FC236}">
                    <a16:creationId xmlns:a16="http://schemas.microsoft.com/office/drawing/2014/main" id="{057D77CA-1B97-4F1B-814B-D7B0B24DDD4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6" name="Gruppieren 1095">
              <a:extLst>
                <a:ext uri="{FF2B5EF4-FFF2-40B4-BE49-F238E27FC236}">
                  <a16:creationId xmlns:a16="http://schemas.microsoft.com/office/drawing/2014/main" id="{E7CBC68D-DA9F-4D90-9F13-9FDA94BD334C}"/>
                </a:ext>
              </a:extLst>
            </p:cNvPr>
            <p:cNvGrpSpPr>
              <a:grpSpLocks noChangeAspect="1"/>
            </p:cNvGrpSpPr>
            <p:nvPr userDrawn="1"/>
          </p:nvGrpSpPr>
          <p:grpSpPr>
            <a:xfrm>
              <a:off x="3577307" y="4725096"/>
              <a:ext cx="432000" cy="432000"/>
              <a:chOff x="467544" y="2409856"/>
              <a:chExt cx="401638" cy="401635"/>
            </a:xfrm>
          </p:grpSpPr>
          <p:sp>
            <p:nvSpPr>
              <p:cNvPr id="1312" name="Freeform 13">
                <a:extLst>
                  <a:ext uri="{FF2B5EF4-FFF2-40B4-BE49-F238E27FC236}">
                    <a16:creationId xmlns:a16="http://schemas.microsoft.com/office/drawing/2014/main" id="{F3EF7D87-59FE-4996-8FAD-B84FAD657B1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Freeform 18">
                <a:extLst>
                  <a:ext uri="{FF2B5EF4-FFF2-40B4-BE49-F238E27FC236}">
                    <a16:creationId xmlns:a16="http://schemas.microsoft.com/office/drawing/2014/main" id="{05B874F0-A9A5-4CA3-A2C1-F06F4C78539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19">
                <a:extLst>
                  <a:ext uri="{FF2B5EF4-FFF2-40B4-BE49-F238E27FC236}">
                    <a16:creationId xmlns:a16="http://schemas.microsoft.com/office/drawing/2014/main" id="{2223B8E3-AA17-4B89-9ED8-00760D45C27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20">
                <a:extLst>
                  <a:ext uri="{FF2B5EF4-FFF2-40B4-BE49-F238E27FC236}">
                    <a16:creationId xmlns:a16="http://schemas.microsoft.com/office/drawing/2014/main" id="{165DD8E1-A34F-4287-AE0B-9B585FF9289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7" name="Gruppieren 1096">
              <a:extLst>
                <a:ext uri="{FF2B5EF4-FFF2-40B4-BE49-F238E27FC236}">
                  <a16:creationId xmlns:a16="http://schemas.microsoft.com/office/drawing/2014/main" id="{9BC83DE0-AF74-46BE-A9BF-5ED359795CE9}"/>
                </a:ext>
              </a:extLst>
            </p:cNvPr>
            <p:cNvGrpSpPr>
              <a:grpSpLocks noChangeAspect="1"/>
            </p:cNvGrpSpPr>
            <p:nvPr userDrawn="1"/>
          </p:nvGrpSpPr>
          <p:grpSpPr>
            <a:xfrm>
              <a:off x="3001243" y="4725096"/>
              <a:ext cx="432000" cy="432000"/>
              <a:chOff x="467544" y="2409856"/>
              <a:chExt cx="401638" cy="401635"/>
            </a:xfrm>
          </p:grpSpPr>
          <p:sp>
            <p:nvSpPr>
              <p:cNvPr id="1308" name="Freeform 13">
                <a:extLst>
                  <a:ext uri="{FF2B5EF4-FFF2-40B4-BE49-F238E27FC236}">
                    <a16:creationId xmlns:a16="http://schemas.microsoft.com/office/drawing/2014/main" id="{5B09B91F-4C81-45E1-9D23-517E6CCD4DC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18">
                <a:extLst>
                  <a:ext uri="{FF2B5EF4-FFF2-40B4-BE49-F238E27FC236}">
                    <a16:creationId xmlns:a16="http://schemas.microsoft.com/office/drawing/2014/main" id="{75E501B8-EB79-4309-B565-97E47DBF15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19">
                <a:extLst>
                  <a:ext uri="{FF2B5EF4-FFF2-40B4-BE49-F238E27FC236}">
                    <a16:creationId xmlns:a16="http://schemas.microsoft.com/office/drawing/2014/main" id="{1CB8174F-8A63-442E-9D22-6F89B6FF985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20">
                <a:extLst>
                  <a:ext uri="{FF2B5EF4-FFF2-40B4-BE49-F238E27FC236}">
                    <a16:creationId xmlns:a16="http://schemas.microsoft.com/office/drawing/2014/main" id="{3A31406B-6A8A-461F-B0AE-4E1D51D5FE1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8" name="Gruppieren 1097">
              <a:extLst>
                <a:ext uri="{FF2B5EF4-FFF2-40B4-BE49-F238E27FC236}">
                  <a16:creationId xmlns:a16="http://schemas.microsoft.com/office/drawing/2014/main" id="{143285A6-1A5B-4603-A321-C58E2D0AFA30}"/>
                </a:ext>
              </a:extLst>
            </p:cNvPr>
            <p:cNvGrpSpPr>
              <a:grpSpLocks noChangeAspect="1"/>
            </p:cNvGrpSpPr>
            <p:nvPr userDrawn="1"/>
          </p:nvGrpSpPr>
          <p:grpSpPr>
            <a:xfrm>
              <a:off x="2425179" y="4725096"/>
              <a:ext cx="432000" cy="432000"/>
              <a:chOff x="467544" y="2409856"/>
              <a:chExt cx="401638" cy="401635"/>
            </a:xfrm>
          </p:grpSpPr>
          <p:sp>
            <p:nvSpPr>
              <p:cNvPr id="1304" name="Freeform 13">
                <a:extLst>
                  <a:ext uri="{FF2B5EF4-FFF2-40B4-BE49-F238E27FC236}">
                    <a16:creationId xmlns:a16="http://schemas.microsoft.com/office/drawing/2014/main" id="{8C39A37A-05CB-4FC8-A189-D118DDB3346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18">
                <a:extLst>
                  <a:ext uri="{FF2B5EF4-FFF2-40B4-BE49-F238E27FC236}">
                    <a16:creationId xmlns:a16="http://schemas.microsoft.com/office/drawing/2014/main" id="{1F7DC312-11F0-4262-8105-E21CCFBB9F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19">
                <a:extLst>
                  <a:ext uri="{FF2B5EF4-FFF2-40B4-BE49-F238E27FC236}">
                    <a16:creationId xmlns:a16="http://schemas.microsoft.com/office/drawing/2014/main" id="{D39DE060-8885-4FE2-80D5-D06E741952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20">
                <a:extLst>
                  <a:ext uri="{FF2B5EF4-FFF2-40B4-BE49-F238E27FC236}">
                    <a16:creationId xmlns:a16="http://schemas.microsoft.com/office/drawing/2014/main" id="{5BF5EC9B-4E00-4570-A74B-36348B00E24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9" name="Gruppieren 1098">
              <a:extLst>
                <a:ext uri="{FF2B5EF4-FFF2-40B4-BE49-F238E27FC236}">
                  <a16:creationId xmlns:a16="http://schemas.microsoft.com/office/drawing/2014/main" id="{C2C529AC-3EDE-455E-B902-265C1E6BF4D9}"/>
                </a:ext>
              </a:extLst>
            </p:cNvPr>
            <p:cNvGrpSpPr>
              <a:grpSpLocks noChangeAspect="1"/>
            </p:cNvGrpSpPr>
            <p:nvPr userDrawn="1"/>
          </p:nvGrpSpPr>
          <p:grpSpPr>
            <a:xfrm>
              <a:off x="1849115" y="4725096"/>
              <a:ext cx="432000" cy="432000"/>
              <a:chOff x="467544" y="2409856"/>
              <a:chExt cx="401638" cy="401635"/>
            </a:xfrm>
          </p:grpSpPr>
          <p:sp>
            <p:nvSpPr>
              <p:cNvPr id="1300" name="Freeform 13">
                <a:extLst>
                  <a:ext uri="{FF2B5EF4-FFF2-40B4-BE49-F238E27FC236}">
                    <a16:creationId xmlns:a16="http://schemas.microsoft.com/office/drawing/2014/main" id="{B9D02AD5-4F84-4EEB-9210-E388F020BE7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18">
                <a:extLst>
                  <a:ext uri="{FF2B5EF4-FFF2-40B4-BE49-F238E27FC236}">
                    <a16:creationId xmlns:a16="http://schemas.microsoft.com/office/drawing/2014/main" id="{05EF2B98-08D5-40B1-A146-EA7B97B3817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19">
                <a:extLst>
                  <a:ext uri="{FF2B5EF4-FFF2-40B4-BE49-F238E27FC236}">
                    <a16:creationId xmlns:a16="http://schemas.microsoft.com/office/drawing/2014/main" id="{36BC4BE8-4536-4F8A-A6F0-26E92D218D3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20">
                <a:extLst>
                  <a:ext uri="{FF2B5EF4-FFF2-40B4-BE49-F238E27FC236}">
                    <a16:creationId xmlns:a16="http://schemas.microsoft.com/office/drawing/2014/main" id="{5F53B16B-A112-4128-83A0-DB2BD64CA58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0" name="Gruppieren 1099">
              <a:extLst>
                <a:ext uri="{FF2B5EF4-FFF2-40B4-BE49-F238E27FC236}">
                  <a16:creationId xmlns:a16="http://schemas.microsoft.com/office/drawing/2014/main" id="{00A1EF46-454E-45C2-BEE2-7F33ECF796B4}"/>
                </a:ext>
              </a:extLst>
            </p:cNvPr>
            <p:cNvGrpSpPr>
              <a:grpSpLocks noChangeAspect="1"/>
            </p:cNvGrpSpPr>
            <p:nvPr userDrawn="1"/>
          </p:nvGrpSpPr>
          <p:grpSpPr>
            <a:xfrm>
              <a:off x="1273051" y="4725096"/>
              <a:ext cx="432000" cy="432000"/>
              <a:chOff x="467544" y="2409856"/>
              <a:chExt cx="401638" cy="401635"/>
            </a:xfrm>
          </p:grpSpPr>
          <p:sp>
            <p:nvSpPr>
              <p:cNvPr id="1296" name="Freeform 13">
                <a:extLst>
                  <a:ext uri="{FF2B5EF4-FFF2-40B4-BE49-F238E27FC236}">
                    <a16:creationId xmlns:a16="http://schemas.microsoft.com/office/drawing/2014/main" id="{0373472C-B6C9-4663-AE93-9ECF08F5EA5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18">
                <a:extLst>
                  <a:ext uri="{FF2B5EF4-FFF2-40B4-BE49-F238E27FC236}">
                    <a16:creationId xmlns:a16="http://schemas.microsoft.com/office/drawing/2014/main" id="{65D73EC0-A6C0-4719-A3CF-94C746C82E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19">
                <a:extLst>
                  <a:ext uri="{FF2B5EF4-FFF2-40B4-BE49-F238E27FC236}">
                    <a16:creationId xmlns:a16="http://schemas.microsoft.com/office/drawing/2014/main" id="{A5BC524A-3540-45B9-8BF7-83732DA6E3F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20">
                <a:extLst>
                  <a:ext uri="{FF2B5EF4-FFF2-40B4-BE49-F238E27FC236}">
                    <a16:creationId xmlns:a16="http://schemas.microsoft.com/office/drawing/2014/main" id="{6695415C-C896-4961-B8F0-BE3AFD1C2EA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1" name="Gruppieren 1100">
              <a:extLst>
                <a:ext uri="{FF2B5EF4-FFF2-40B4-BE49-F238E27FC236}">
                  <a16:creationId xmlns:a16="http://schemas.microsoft.com/office/drawing/2014/main" id="{C974F0AB-50F7-4AF9-B2F5-1A1739AC49A6}"/>
                </a:ext>
              </a:extLst>
            </p:cNvPr>
            <p:cNvGrpSpPr>
              <a:grpSpLocks noChangeAspect="1"/>
            </p:cNvGrpSpPr>
            <p:nvPr userDrawn="1"/>
          </p:nvGrpSpPr>
          <p:grpSpPr>
            <a:xfrm>
              <a:off x="696987" y="4725096"/>
              <a:ext cx="432000" cy="432000"/>
              <a:chOff x="467544" y="2409856"/>
              <a:chExt cx="401638" cy="401635"/>
            </a:xfrm>
          </p:grpSpPr>
          <p:sp>
            <p:nvSpPr>
              <p:cNvPr id="1292" name="Freeform 13">
                <a:extLst>
                  <a:ext uri="{FF2B5EF4-FFF2-40B4-BE49-F238E27FC236}">
                    <a16:creationId xmlns:a16="http://schemas.microsoft.com/office/drawing/2014/main" id="{F2DE20B7-64B9-4ABE-8AA0-677D527F3C8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18">
                <a:extLst>
                  <a:ext uri="{FF2B5EF4-FFF2-40B4-BE49-F238E27FC236}">
                    <a16:creationId xmlns:a16="http://schemas.microsoft.com/office/drawing/2014/main" id="{9DB8B403-8ACD-4C94-856F-7A137DDDF2D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19">
                <a:extLst>
                  <a:ext uri="{FF2B5EF4-FFF2-40B4-BE49-F238E27FC236}">
                    <a16:creationId xmlns:a16="http://schemas.microsoft.com/office/drawing/2014/main" id="{CA30890C-D133-4D09-9280-CED836B6CFD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20">
                <a:extLst>
                  <a:ext uri="{FF2B5EF4-FFF2-40B4-BE49-F238E27FC236}">
                    <a16:creationId xmlns:a16="http://schemas.microsoft.com/office/drawing/2014/main" id="{F746B57C-4068-4DBD-B23F-5BE10E23E72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2" name="Gruppieren 1101">
              <a:extLst>
                <a:ext uri="{FF2B5EF4-FFF2-40B4-BE49-F238E27FC236}">
                  <a16:creationId xmlns:a16="http://schemas.microsoft.com/office/drawing/2014/main" id="{10C51D31-13C6-4DA1-8423-11324699DF95}"/>
                </a:ext>
              </a:extLst>
            </p:cNvPr>
            <p:cNvGrpSpPr>
              <a:grpSpLocks noChangeAspect="1"/>
            </p:cNvGrpSpPr>
            <p:nvPr userDrawn="1"/>
          </p:nvGrpSpPr>
          <p:grpSpPr>
            <a:xfrm>
              <a:off x="5881563" y="5301208"/>
              <a:ext cx="432000" cy="432000"/>
              <a:chOff x="467544" y="2409856"/>
              <a:chExt cx="401638" cy="401635"/>
            </a:xfrm>
          </p:grpSpPr>
          <p:sp>
            <p:nvSpPr>
              <p:cNvPr id="1288" name="Freeform 13">
                <a:extLst>
                  <a:ext uri="{FF2B5EF4-FFF2-40B4-BE49-F238E27FC236}">
                    <a16:creationId xmlns:a16="http://schemas.microsoft.com/office/drawing/2014/main" id="{21A734AF-B1C8-49B5-8D52-F322CC1DCB3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9" name="Freeform 18">
                <a:extLst>
                  <a:ext uri="{FF2B5EF4-FFF2-40B4-BE49-F238E27FC236}">
                    <a16:creationId xmlns:a16="http://schemas.microsoft.com/office/drawing/2014/main" id="{59C669E9-D9D5-49A6-B57A-69BF5DD4785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0" name="Freeform 19">
                <a:extLst>
                  <a:ext uri="{FF2B5EF4-FFF2-40B4-BE49-F238E27FC236}">
                    <a16:creationId xmlns:a16="http://schemas.microsoft.com/office/drawing/2014/main" id="{C72C1559-B225-4DDF-872C-63F20C658CE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20">
                <a:extLst>
                  <a:ext uri="{FF2B5EF4-FFF2-40B4-BE49-F238E27FC236}">
                    <a16:creationId xmlns:a16="http://schemas.microsoft.com/office/drawing/2014/main" id="{2956B266-A324-44F6-8FF6-22665D9C26E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3" name="Gruppieren 1102">
              <a:extLst>
                <a:ext uri="{FF2B5EF4-FFF2-40B4-BE49-F238E27FC236}">
                  <a16:creationId xmlns:a16="http://schemas.microsoft.com/office/drawing/2014/main" id="{AFAD96BA-3D41-4D7B-8C8A-C7AADCFB903A}"/>
                </a:ext>
              </a:extLst>
            </p:cNvPr>
            <p:cNvGrpSpPr>
              <a:grpSpLocks noChangeAspect="1"/>
            </p:cNvGrpSpPr>
            <p:nvPr userDrawn="1"/>
          </p:nvGrpSpPr>
          <p:grpSpPr>
            <a:xfrm>
              <a:off x="6457675" y="5301208"/>
              <a:ext cx="432000" cy="432000"/>
              <a:chOff x="467544" y="2409856"/>
              <a:chExt cx="401638" cy="401635"/>
            </a:xfrm>
          </p:grpSpPr>
          <p:sp>
            <p:nvSpPr>
              <p:cNvPr id="1284" name="Freeform 13">
                <a:extLst>
                  <a:ext uri="{FF2B5EF4-FFF2-40B4-BE49-F238E27FC236}">
                    <a16:creationId xmlns:a16="http://schemas.microsoft.com/office/drawing/2014/main" id="{018A661A-75FE-45D9-994E-A1A35BB9AE0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5" name="Freeform 18">
                <a:extLst>
                  <a:ext uri="{FF2B5EF4-FFF2-40B4-BE49-F238E27FC236}">
                    <a16:creationId xmlns:a16="http://schemas.microsoft.com/office/drawing/2014/main" id="{1FF40F08-19E8-4816-A9F6-ACC021FF838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6" name="Freeform 19">
                <a:extLst>
                  <a:ext uri="{FF2B5EF4-FFF2-40B4-BE49-F238E27FC236}">
                    <a16:creationId xmlns:a16="http://schemas.microsoft.com/office/drawing/2014/main" id="{0B2BBAF4-50B2-426C-8CF8-ADECFC518C8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7" name="Freeform 20">
                <a:extLst>
                  <a:ext uri="{FF2B5EF4-FFF2-40B4-BE49-F238E27FC236}">
                    <a16:creationId xmlns:a16="http://schemas.microsoft.com/office/drawing/2014/main" id="{23E08C3E-7B2D-4FF3-82E6-91B2587B9F4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4" name="Gruppieren 1103">
              <a:extLst>
                <a:ext uri="{FF2B5EF4-FFF2-40B4-BE49-F238E27FC236}">
                  <a16:creationId xmlns:a16="http://schemas.microsoft.com/office/drawing/2014/main" id="{E64F47FC-9F31-4BBF-9704-D35AE8B2BC1F}"/>
                </a:ext>
              </a:extLst>
            </p:cNvPr>
            <p:cNvGrpSpPr>
              <a:grpSpLocks noChangeAspect="1"/>
            </p:cNvGrpSpPr>
            <p:nvPr userDrawn="1"/>
          </p:nvGrpSpPr>
          <p:grpSpPr>
            <a:xfrm>
              <a:off x="7033739" y="5301208"/>
              <a:ext cx="432000" cy="432000"/>
              <a:chOff x="467544" y="2409856"/>
              <a:chExt cx="401638" cy="401635"/>
            </a:xfrm>
          </p:grpSpPr>
          <p:sp>
            <p:nvSpPr>
              <p:cNvPr id="1280" name="Freeform 13">
                <a:extLst>
                  <a:ext uri="{FF2B5EF4-FFF2-40B4-BE49-F238E27FC236}">
                    <a16:creationId xmlns:a16="http://schemas.microsoft.com/office/drawing/2014/main" id="{6C1ECE90-AAB6-4A67-8565-CB43206A458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1" name="Freeform 18">
                <a:extLst>
                  <a:ext uri="{FF2B5EF4-FFF2-40B4-BE49-F238E27FC236}">
                    <a16:creationId xmlns:a16="http://schemas.microsoft.com/office/drawing/2014/main" id="{F5ADBFD7-15BA-4822-B4A4-10778E16903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2" name="Freeform 19">
                <a:extLst>
                  <a:ext uri="{FF2B5EF4-FFF2-40B4-BE49-F238E27FC236}">
                    <a16:creationId xmlns:a16="http://schemas.microsoft.com/office/drawing/2014/main" id="{5ED1EECD-D55C-4376-BEA7-667C7728B4C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3" name="Freeform 20">
                <a:extLst>
                  <a:ext uri="{FF2B5EF4-FFF2-40B4-BE49-F238E27FC236}">
                    <a16:creationId xmlns:a16="http://schemas.microsoft.com/office/drawing/2014/main" id="{06022E85-1846-4B73-9F6C-00F8D2FD680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5" name="Gruppieren 1104">
              <a:extLst>
                <a:ext uri="{FF2B5EF4-FFF2-40B4-BE49-F238E27FC236}">
                  <a16:creationId xmlns:a16="http://schemas.microsoft.com/office/drawing/2014/main" id="{5B35ABEA-1C06-403B-902E-333854963C71}"/>
                </a:ext>
              </a:extLst>
            </p:cNvPr>
            <p:cNvGrpSpPr>
              <a:grpSpLocks noChangeAspect="1"/>
            </p:cNvGrpSpPr>
            <p:nvPr userDrawn="1"/>
          </p:nvGrpSpPr>
          <p:grpSpPr>
            <a:xfrm>
              <a:off x="7609803" y="5301208"/>
              <a:ext cx="432000" cy="432000"/>
              <a:chOff x="467544" y="2409856"/>
              <a:chExt cx="401638" cy="401635"/>
            </a:xfrm>
          </p:grpSpPr>
          <p:sp>
            <p:nvSpPr>
              <p:cNvPr id="1276" name="Freeform 13">
                <a:extLst>
                  <a:ext uri="{FF2B5EF4-FFF2-40B4-BE49-F238E27FC236}">
                    <a16:creationId xmlns:a16="http://schemas.microsoft.com/office/drawing/2014/main" id="{4196C46D-1C8A-4412-AF9E-E31A124E502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7" name="Freeform 18">
                <a:extLst>
                  <a:ext uri="{FF2B5EF4-FFF2-40B4-BE49-F238E27FC236}">
                    <a16:creationId xmlns:a16="http://schemas.microsoft.com/office/drawing/2014/main" id="{44E2BA17-F8F5-415B-9F31-6CDFC33B366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8" name="Freeform 19">
                <a:extLst>
                  <a:ext uri="{FF2B5EF4-FFF2-40B4-BE49-F238E27FC236}">
                    <a16:creationId xmlns:a16="http://schemas.microsoft.com/office/drawing/2014/main" id="{637B2A76-2C1A-4DB4-8315-8C6CDCB092E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9" name="Freeform 20">
                <a:extLst>
                  <a:ext uri="{FF2B5EF4-FFF2-40B4-BE49-F238E27FC236}">
                    <a16:creationId xmlns:a16="http://schemas.microsoft.com/office/drawing/2014/main" id="{A3A55427-CA8C-480C-865D-8C8C5FC8FAE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6" name="Gruppieren 1105">
              <a:extLst>
                <a:ext uri="{FF2B5EF4-FFF2-40B4-BE49-F238E27FC236}">
                  <a16:creationId xmlns:a16="http://schemas.microsoft.com/office/drawing/2014/main" id="{595B5A71-F9CD-4F6B-8994-F42BAA54B5E9}"/>
                </a:ext>
              </a:extLst>
            </p:cNvPr>
            <p:cNvGrpSpPr>
              <a:grpSpLocks noChangeAspect="1"/>
            </p:cNvGrpSpPr>
            <p:nvPr userDrawn="1"/>
          </p:nvGrpSpPr>
          <p:grpSpPr>
            <a:xfrm>
              <a:off x="8185867" y="5301208"/>
              <a:ext cx="432000" cy="432000"/>
              <a:chOff x="467544" y="2409856"/>
              <a:chExt cx="401638" cy="401635"/>
            </a:xfrm>
          </p:grpSpPr>
          <p:sp>
            <p:nvSpPr>
              <p:cNvPr id="1272" name="Freeform 13">
                <a:extLst>
                  <a:ext uri="{FF2B5EF4-FFF2-40B4-BE49-F238E27FC236}">
                    <a16:creationId xmlns:a16="http://schemas.microsoft.com/office/drawing/2014/main" id="{40E85C7A-F508-4B03-8442-F6DAB2A914C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3" name="Freeform 18">
                <a:extLst>
                  <a:ext uri="{FF2B5EF4-FFF2-40B4-BE49-F238E27FC236}">
                    <a16:creationId xmlns:a16="http://schemas.microsoft.com/office/drawing/2014/main" id="{E0DF5DDB-34AF-4186-859E-0C0EC0BA4DF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4" name="Freeform 19">
                <a:extLst>
                  <a:ext uri="{FF2B5EF4-FFF2-40B4-BE49-F238E27FC236}">
                    <a16:creationId xmlns:a16="http://schemas.microsoft.com/office/drawing/2014/main" id="{F71C3D37-416D-4BDD-AFB8-A4FCDB8A43B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5" name="Freeform 20">
                <a:extLst>
                  <a:ext uri="{FF2B5EF4-FFF2-40B4-BE49-F238E27FC236}">
                    <a16:creationId xmlns:a16="http://schemas.microsoft.com/office/drawing/2014/main" id="{D5C15CBA-42E9-44E8-AFDA-9730E17748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7" name="Gruppieren 1106">
              <a:extLst>
                <a:ext uri="{FF2B5EF4-FFF2-40B4-BE49-F238E27FC236}">
                  <a16:creationId xmlns:a16="http://schemas.microsoft.com/office/drawing/2014/main" id="{6A8C1CFE-84EE-4A4B-9AB7-EDEA6A4B7C43}"/>
                </a:ext>
              </a:extLst>
            </p:cNvPr>
            <p:cNvGrpSpPr>
              <a:grpSpLocks noChangeAspect="1"/>
            </p:cNvGrpSpPr>
            <p:nvPr userDrawn="1"/>
          </p:nvGrpSpPr>
          <p:grpSpPr>
            <a:xfrm>
              <a:off x="8761931" y="5301208"/>
              <a:ext cx="432000" cy="432000"/>
              <a:chOff x="467544" y="2409856"/>
              <a:chExt cx="401638" cy="401635"/>
            </a:xfrm>
          </p:grpSpPr>
          <p:sp>
            <p:nvSpPr>
              <p:cNvPr id="1268" name="Freeform 13">
                <a:extLst>
                  <a:ext uri="{FF2B5EF4-FFF2-40B4-BE49-F238E27FC236}">
                    <a16:creationId xmlns:a16="http://schemas.microsoft.com/office/drawing/2014/main" id="{3EDFB718-CB69-4327-BCD8-2541D7F4F1B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9" name="Freeform 18">
                <a:extLst>
                  <a:ext uri="{FF2B5EF4-FFF2-40B4-BE49-F238E27FC236}">
                    <a16:creationId xmlns:a16="http://schemas.microsoft.com/office/drawing/2014/main" id="{BD2E790F-C043-48B3-B7D8-6BB1661998B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0" name="Freeform 19">
                <a:extLst>
                  <a:ext uri="{FF2B5EF4-FFF2-40B4-BE49-F238E27FC236}">
                    <a16:creationId xmlns:a16="http://schemas.microsoft.com/office/drawing/2014/main" id="{B9E65439-BD1A-4E37-AFEF-B161EDFD7FF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1" name="Freeform 20">
                <a:extLst>
                  <a:ext uri="{FF2B5EF4-FFF2-40B4-BE49-F238E27FC236}">
                    <a16:creationId xmlns:a16="http://schemas.microsoft.com/office/drawing/2014/main" id="{C822B26C-7C9B-400F-8E33-C03E454BF02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8" name="Gruppieren 1107">
              <a:extLst>
                <a:ext uri="{FF2B5EF4-FFF2-40B4-BE49-F238E27FC236}">
                  <a16:creationId xmlns:a16="http://schemas.microsoft.com/office/drawing/2014/main" id="{C2A5369C-7386-4F75-9A2D-46D5F13AE9DF}"/>
                </a:ext>
              </a:extLst>
            </p:cNvPr>
            <p:cNvGrpSpPr>
              <a:grpSpLocks noChangeAspect="1"/>
            </p:cNvGrpSpPr>
            <p:nvPr userDrawn="1"/>
          </p:nvGrpSpPr>
          <p:grpSpPr>
            <a:xfrm>
              <a:off x="9337995" y="5301208"/>
              <a:ext cx="432000" cy="432000"/>
              <a:chOff x="467544" y="2409856"/>
              <a:chExt cx="401638" cy="401635"/>
            </a:xfrm>
          </p:grpSpPr>
          <p:sp>
            <p:nvSpPr>
              <p:cNvPr id="1264" name="Freeform 13">
                <a:extLst>
                  <a:ext uri="{FF2B5EF4-FFF2-40B4-BE49-F238E27FC236}">
                    <a16:creationId xmlns:a16="http://schemas.microsoft.com/office/drawing/2014/main" id="{BD25309B-3060-4A8B-B3E1-B3F2BB42C88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5" name="Freeform 18">
                <a:extLst>
                  <a:ext uri="{FF2B5EF4-FFF2-40B4-BE49-F238E27FC236}">
                    <a16:creationId xmlns:a16="http://schemas.microsoft.com/office/drawing/2014/main" id="{DA06FE4C-4B8F-4CE3-B75F-B8CD8AB2C74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6" name="Freeform 19">
                <a:extLst>
                  <a:ext uri="{FF2B5EF4-FFF2-40B4-BE49-F238E27FC236}">
                    <a16:creationId xmlns:a16="http://schemas.microsoft.com/office/drawing/2014/main" id="{8BA185FE-02E0-49DC-BF5B-B4B31C955F9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7" name="Freeform 20">
                <a:extLst>
                  <a:ext uri="{FF2B5EF4-FFF2-40B4-BE49-F238E27FC236}">
                    <a16:creationId xmlns:a16="http://schemas.microsoft.com/office/drawing/2014/main" id="{7D115A78-A88C-4AD6-8361-76CBFA9CEB7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9" name="Gruppieren 1108">
              <a:extLst>
                <a:ext uri="{FF2B5EF4-FFF2-40B4-BE49-F238E27FC236}">
                  <a16:creationId xmlns:a16="http://schemas.microsoft.com/office/drawing/2014/main" id="{1683F0EA-0664-4204-B4DB-CA6EB771B420}"/>
                </a:ext>
              </a:extLst>
            </p:cNvPr>
            <p:cNvGrpSpPr>
              <a:grpSpLocks noChangeAspect="1"/>
            </p:cNvGrpSpPr>
            <p:nvPr userDrawn="1"/>
          </p:nvGrpSpPr>
          <p:grpSpPr>
            <a:xfrm>
              <a:off x="9914059" y="5301208"/>
              <a:ext cx="432000" cy="432000"/>
              <a:chOff x="467544" y="2409856"/>
              <a:chExt cx="401638" cy="401635"/>
            </a:xfrm>
          </p:grpSpPr>
          <p:sp>
            <p:nvSpPr>
              <p:cNvPr id="1260" name="Freeform 13">
                <a:extLst>
                  <a:ext uri="{FF2B5EF4-FFF2-40B4-BE49-F238E27FC236}">
                    <a16:creationId xmlns:a16="http://schemas.microsoft.com/office/drawing/2014/main" id="{9D9E6398-65E2-4C67-900E-3A1FCAE5089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1" name="Freeform 18">
                <a:extLst>
                  <a:ext uri="{FF2B5EF4-FFF2-40B4-BE49-F238E27FC236}">
                    <a16:creationId xmlns:a16="http://schemas.microsoft.com/office/drawing/2014/main" id="{A2BD7376-8999-4D22-943A-CC8154F9E44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2" name="Freeform 19">
                <a:extLst>
                  <a:ext uri="{FF2B5EF4-FFF2-40B4-BE49-F238E27FC236}">
                    <a16:creationId xmlns:a16="http://schemas.microsoft.com/office/drawing/2014/main" id="{B9BD3356-3198-41B4-9F10-6E0766ADEEE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3" name="Freeform 20">
                <a:extLst>
                  <a:ext uri="{FF2B5EF4-FFF2-40B4-BE49-F238E27FC236}">
                    <a16:creationId xmlns:a16="http://schemas.microsoft.com/office/drawing/2014/main" id="{30DF32A5-F68E-4386-9088-ED849B697E1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0" name="Gruppieren 1109">
              <a:extLst>
                <a:ext uri="{FF2B5EF4-FFF2-40B4-BE49-F238E27FC236}">
                  <a16:creationId xmlns:a16="http://schemas.microsoft.com/office/drawing/2014/main" id="{268A3B1C-B836-4A05-84B3-11787ADD2ED4}"/>
                </a:ext>
              </a:extLst>
            </p:cNvPr>
            <p:cNvGrpSpPr>
              <a:grpSpLocks noChangeAspect="1"/>
            </p:cNvGrpSpPr>
            <p:nvPr userDrawn="1"/>
          </p:nvGrpSpPr>
          <p:grpSpPr>
            <a:xfrm>
              <a:off x="10490123" y="5301208"/>
              <a:ext cx="432000" cy="432000"/>
              <a:chOff x="467544" y="2409856"/>
              <a:chExt cx="401638" cy="401635"/>
            </a:xfrm>
          </p:grpSpPr>
          <p:sp>
            <p:nvSpPr>
              <p:cNvPr id="1256" name="Freeform 13">
                <a:extLst>
                  <a:ext uri="{FF2B5EF4-FFF2-40B4-BE49-F238E27FC236}">
                    <a16:creationId xmlns:a16="http://schemas.microsoft.com/office/drawing/2014/main" id="{F03DBF20-FBCC-4C9A-B7BD-F0F680C1F23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7" name="Freeform 18">
                <a:extLst>
                  <a:ext uri="{FF2B5EF4-FFF2-40B4-BE49-F238E27FC236}">
                    <a16:creationId xmlns:a16="http://schemas.microsoft.com/office/drawing/2014/main" id="{6AD28421-4B88-4B88-9351-4AE20EC5A9A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8" name="Freeform 19">
                <a:extLst>
                  <a:ext uri="{FF2B5EF4-FFF2-40B4-BE49-F238E27FC236}">
                    <a16:creationId xmlns:a16="http://schemas.microsoft.com/office/drawing/2014/main" id="{E116D98A-200A-4556-A343-09AB8FCCCE2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9" name="Freeform 20">
                <a:extLst>
                  <a:ext uri="{FF2B5EF4-FFF2-40B4-BE49-F238E27FC236}">
                    <a16:creationId xmlns:a16="http://schemas.microsoft.com/office/drawing/2014/main" id="{1CC81775-E225-4AC7-8CBC-7C9B245F33C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1" name="Gruppieren 1110">
              <a:extLst>
                <a:ext uri="{FF2B5EF4-FFF2-40B4-BE49-F238E27FC236}">
                  <a16:creationId xmlns:a16="http://schemas.microsoft.com/office/drawing/2014/main" id="{2C1ABDB6-5544-4AA0-BB43-E6456931A766}"/>
                </a:ext>
              </a:extLst>
            </p:cNvPr>
            <p:cNvGrpSpPr>
              <a:grpSpLocks noChangeAspect="1"/>
            </p:cNvGrpSpPr>
            <p:nvPr userDrawn="1"/>
          </p:nvGrpSpPr>
          <p:grpSpPr>
            <a:xfrm>
              <a:off x="11066187" y="5301208"/>
              <a:ext cx="432000" cy="432000"/>
              <a:chOff x="467544" y="2409856"/>
              <a:chExt cx="401638" cy="401635"/>
            </a:xfrm>
          </p:grpSpPr>
          <p:sp>
            <p:nvSpPr>
              <p:cNvPr id="1252" name="Freeform 13">
                <a:extLst>
                  <a:ext uri="{FF2B5EF4-FFF2-40B4-BE49-F238E27FC236}">
                    <a16:creationId xmlns:a16="http://schemas.microsoft.com/office/drawing/2014/main" id="{464C4B69-B08A-4DC5-9089-D0263028AB3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3" name="Freeform 18">
                <a:extLst>
                  <a:ext uri="{FF2B5EF4-FFF2-40B4-BE49-F238E27FC236}">
                    <a16:creationId xmlns:a16="http://schemas.microsoft.com/office/drawing/2014/main" id="{D4D11BD5-7AE2-4A38-998C-9E8A9D76968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4" name="Freeform 19">
                <a:extLst>
                  <a:ext uri="{FF2B5EF4-FFF2-40B4-BE49-F238E27FC236}">
                    <a16:creationId xmlns:a16="http://schemas.microsoft.com/office/drawing/2014/main" id="{89701ACA-5C48-4938-B6AC-DECB9DB7C94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5" name="Freeform 20">
                <a:extLst>
                  <a:ext uri="{FF2B5EF4-FFF2-40B4-BE49-F238E27FC236}">
                    <a16:creationId xmlns:a16="http://schemas.microsoft.com/office/drawing/2014/main" id="{B3F4F88A-734B-4BCD-9165-515921D9171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2" name="Gruppieren 1111">
              <a:extLst>
                <a:ext uri="{FF2B5EF4-FFF2-40B4-BE49-F238E27FC236}">
                  <a16:creationId xmlns:a16="http://schemas.microsoft.com/office/drawing/2014/main" id="{70279FEF-1319-4D3C-9D0E-7AEA0D262E43}"/>
                </a:ext>
              </a:extLst>
            </p:cNvPr>
            <p:cNvGrpSpPr>
              <a:grpSpLocks noChangeAspect="1"/>
            </p:cNvGrpSpPr>
            <p:nvPr userDrawn="1"/>
          </p:nvGrpSpPr>
          <p:grpSpPr>
            <a:xfrm>
              <a:off x="5305499" y="5301208"/>
              <a:ext cx="432000" cy="432000"/>
              <a:chOff x="467544" y="2409856"/>
              <a:chExt cx="401638" cy="401635"/>
            </a:xfrm>
          </p:grpSpPr>
          <p:sp>
            <p:nvSpPr>
              <p:cNvPr id="1248" name="Freeform 13">
                <a:extLst>
                  <a:ext uri="{FF2B5EF4-FFF2-40B4-BE49-F238E27FC236}">
                    <a16:creationId xmlns:a16="http://schemas.microsoft.com/office/drawing/2014/main" id="{3BAEBA91-92E0-4D2F-86B7-83345BA9319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18">
                <a:extLst>
                  <a:ext uri="{FF2B5EF4-FFF2-40B4-BE49-F238E27FC236}">
                    <a16:creationId xmlns:a16="http://schemas.microsoft.com/office/drawing/2014/main" id="{EC95AD1E-35E7-4651-B453-EB592EF7786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 name="Freeform 19">
                <a:extLst>
                  <a:ext uri="{FF2B5EF4-FFF2-40B4-BE49-F238E27FC236}">
                    <a16:creationId xmlns:a16="http://schemas.microsoft.com/office/drawing/2014/main" id="{CEF26F87-768C-40C3-AEDC-83CDF82160C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1" name="Freeform 20">
                <a:extLst>
                  <a:ext uri="{FF2B5EF4-FFF2-40B4-BE49-F238E27FC236}">
                    <a16:creationId xmlns:a16="http://schemas.microsoft.com/office/drawing/2014/main" id="{9B1130EE-7611-493F-8D40-4FF60DAB8C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3" name="Gruppieren 1112">
              <a:extLst>
                <a:ext uri="{FF2B5EF4-FFF2-40B4-BE49-F238E27FC236}">
                  <a16:creationId xmlns:a16="http://schemas.microsoft.com/office/drawing/2014/main" id="{A6D30859-6447-4A91-AB56-8749CFD914F3}"/>
                </a:ext>
              </a:extLst>
            </p:cNvPr>
            <p:cNvGrpSpPr>
              <a:grpSpLocks noChangeAspect="1"/>
            </p:cNvGrpSpPr>
            <p:nvPr userDrawn="1"/>
          </p:nvGrpSpPr>
          <p:grpSpPr>
            <a:xfrm>
              <a:off x="4729435" y="5301208"/>
              <a:ext cx="432000" cy="432000"/>
              <a:chOff x="467544" y="2409856"/>
              <a:chExt cx="401638" cy="401635"/>
            </a:xfrm>
          </p:grpSpPr>
          <p:sp>
            <p:nvSpPr>
              <p:cNvPr id="1244" name="Freeform 13">
                <a:extLst>
                  <a:ext uri="{FF2B5EF4-FFF2-40B4-BE49-F238E27FC236}">
                    <a16:creationId xmlns:a16="http://schemas.microsoft.com/office/drawing/2014/main" id="{ECCBB763-3DE3-4FD7-8EDA-2BFE809C839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18">
                <a:extLst>
                  <a:ext uri="{FF2B5EF4-FFF2-40B4-BE49-F238E27FC236}">
                    <a16:creationId xmlns:a16="http://schemas.microsoft.com/office/drawing/2014/main" id="{FB94D255-19A2-441C-863C-B432145B8A7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19">
                <a:extLst>
                  <a:ext uri="{FF2B5EF4-FFF2-40B4-BE49-F238E27FC236}">
                    <a16:creationId xmlns:a16="http://schemas.microsoft.com/office/drawing/2014/main" id="{8A94E341-F946-4FC2-B4B8-AF41518BE9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20">
                <a:extLst>
                  <a:ext uri="{FF2B5EF4-FFF2-40B4-BE49-F238E27FC236}">
                    <a16:creationId xmlns:a16="http://schemas.microsoft.com/office/drawing/2014/main" id="{1A43EA30-DC51-46FA-B2DE-F4996F8D383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4" name="Gruppieren 1113">
              <a:extLst>
                <a:ext uri="{FF2B5EF4-FFF2-40B4-BE49-F238E27FC236}">
                  <a16:creationId xmlns:a16="http://schemas.microsoft.com/office/drawing/2014/main" id="{7508B39B-C865-4089-A950-EE32734AF934}"/>
                </a:ext>
              </a:extLst>
            </p:cNvPr>
            <p:cNvGrpSpPr>
              <a:grpSpLocks noChangeAspect="1"/>
            </p:cNvGrpSpPr>
            <p:nvPr userDrawn="1"/>
          </p:nvGrpSpPr>
          <p:grpSpPr>
            <a:xfrm>
              <a:off x="4153371" y="5301208"/>
              <a:ext cx="432000" cy="432000"/>
              <a:chOff x="467544" y="2409856"/>
              <a:chExt cx="401638" cy="401635"/>
            </a:xfrm>
          </p:grpSpPr>
          <p:sp>
            <p:nvSpPr>
              <p:cNvPr id="1240" name="Freeform 13">
                <a:extLst>
                  <a:ext uri="{FF2B5EF4-FFF2-40B4-BE49-F238E27FC236}">
                    <a16:creationId xmlns:a16="http://schemas.microsoft.com/office/drawing/2014/main" id="{6EEB154E-E0E1-49C9-8CE4-C2D7C6C51F8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18">
                <a:extLst>
                  <a:ext uri="{FF2B5EF4-FFF2-40B4-BE49-F238E27FC236}">
                    <a16:creationId xmlns:a16="http://schemas.microsoft.com/office/drawing/2014/main" id="{AC713308-EF46-4A9C-8966-CDCA5941AFB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19">
                <a:extLst>
                  <a:ext uri="{FF2B5EF4-FFF2-40B4-BE49-F238E27FC236}">
                    <a16:creationId xmlns:a16="http://schemas.microsoft.com/office/drawing/2014/main" id="{98E6DF16-C046-4F1B-BC3A-6A728DC1E34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 name="Freeform 20">
                <a:extLst>
                  <a:ext uri="{FF2B5EF4-FFF2-40B4-BE49-F238E27FC236}">
                    <a16:creationId xmlns:a16="http://schemas.microsoft.com/office/drawing/2014/main" id="{9B68D4D1-4966-4958-9719-AC2C4A89C53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5" name="Gruppieren 1114">
              <a:extLst>
                <a:ext uri="{FF2B5EF4-FFF2-40B4-BE49-F238E27FC236}">
                  <a16:creationId xmlns:a16="http://schemas.microsoft.com/office/drawing/2014/main" id="{CD080450-90D2-4AF8-8335-DD05E02EB166}"/>
                </a:ext>
              </a:extLst>
            </p:cNvPr>
            <p:cNvGrpSpPr>
              <a:grpSpLocks noChangeAspect="1"/>
            </p:cNvGrpSpPr>
            <p:nvPr userDrawn="1"/>
          </p:nvGrpSpPr>
          <p:grpSpPr>
            <a:xfrm>
              <a:off x="3577307" y="5301208"/>
              <a:ext cx="432000" cy="432000"/>
              <a:chOff x="467544" y="2409856"/>
              <a:chExt cx="401638" cy="401635"/>
            </a:xfrm>
          </p:grpSpPr>
          <p:sp>
            <p:nvSpPr>
              <p:cNvPr id="1236" name="Freeform 13">
                <a:extLst>
                  <a:ext uri="{FF2B5EF4-FFF2-40B4-BE49-F238E27FC236}">
                    <a16:creationId xmlns:a16="http://schemas.microsoft.com/office/drawing/2014/main" id="{467545AE-718E-4CF3-A37A-BDAF5B5ED97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18">
                <a:extLst>
                  <a:ext uri="{FF2B5EF4-FFF2-40B4-BE49-F238E27FC236}">
                    <a16:creationId xmlns:a16="http://schemas.microsoft.com/office/drawing/2014/main" id="{7637540E-F1FC-48CA-839A-BE5ABDA76A4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19">
                <a:extLst>
                  <a:ext uri="{FF2B5EF4-FFF2-40B4-BE49-F238E27FC236}">
                    <a16:creationId xmlns:a16="http://schemas.microsoft.com/office/drawing/2014/main" id="{3446D360-4A19-4E73-9ED1-E76C1878B97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20">
                <a:extLst>
                  <a:ext uri="{FF2B5EF4-FFF2-40B4-BE49-F238E27FC236}">
                    <a16:creationId xmlns:a16="http://schemas.microsoft.com/office/drawing/2014/main" id="{0C7515D5-A510-418E-AF75-5991911A74E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6" name="Gruppieren 1115">
              <a:extLst>
                <a:ext uri="{FF2B5EF4-FFF2-40B4-BE49-F238E27FC236}">
                  <a16:creationId xmlns:a16="http://schemas.microsoft.com/office/drawing/2014/main" id="{E6E7E914-2341-490A-9598-8675D92B1CDB}"/>
                </a:ext>
              </a:extLst>
            </p:cNvPr>
            <p:cNvGrpSpPr>
              <a:grpSpLocks noChangeAspect="1"/>
            </p:cNvGrpSpPr>
            <p:nvPr userDrawn="1"/>
          </p:nvGrpSpPr>
          <p:grpSpPr>
            <a:xfrm>
              <a:off x="3001243" y="5301208"/>
              <a:ext cx="432000" cy="432000"/>
              <a:chOff x="467544" y="2409856"/>
              <a:chExt cx="401638" cy="401635"/>
            </a:xfrm>
          </p:grpSpPr>
          <p:sp>
            <p:nvSpPr>
              <p:cNvPr id="1232" name="Freeform 13">
                <a:extLst>
                  <a:ext uri="{FF2B5EF4-FFF2-40B4-BE49-F238E27FC236}">
                    <a16:creationId xmlns:a16="http://schemas.microsoft.com/office/drawing/2014/main" id="{C7C9DF8D-5652-4EC9-88E6-AEE15BF8841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18">
                <a:extLst>
                  <a:ext uri="{FF2B5EF4-FFF2-40B4-BE49-F238E27FC236}">
                    <a16:creationId xmlns:a16="http://schemas.microsoft.com/office/drawing/2014/main" id="{08AF5510-12DA-46E5-89B0-20120F60401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19">
                <a:extLst>
                  <a:ext uri="{FF2B5EF4-FFF2-40B4-BE49-F238E27FC236}">
                    <a16:creationId xmlns:a16="http://schemas.microsoft.com/office/drawing/2014/main" id="{7035CEA3-594A-44F1-8FAD-326F88FE381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20">
                <a:extLst>
                  <a:ext uri="{FF2B5EF4-FFF2-40B4-BE49-F238E27FC236}">
                    <a16:creationId xmlns:a16="http://schemas.microsoft.com/office/drawing/2014/main" id="{CB1BAC0B-522B-4B1C-A10D-A8DABA6C95B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7" name="Gruppieren 1116">
              <a:extLst>
                <a:ext uri="{FF2B5EF4-FFF2-40B4-BE49-F238E27FC236}">
                  <a16:creationId xmlns:a16="http://schemas.microsoft.com/office/drawing/2014/main" id="{05B81C3F-BADE-4BE2-A812-75EBC75592EE}"/>
                </a:ext>
              </a:extLst>
            </p:cNvPr>
            <p:cNvGrpSpPr>
              <a:grpSpLocks noChangeAspect="1"/>
            </p:cNvGrpSpPr>
            <p:nvPr userDrawn="1"/>
          </p:nvGrpSpPr>
          <p:grpSpPr>
            <a:xfrm>
              <a:off x="2425179" y="5301208"/>
              <a:ext cx="432000" cy="432000"/>
              <a:chOff x="467544" y="2409856"/>
              <a:chExt cx="401638" cy="401635"/>
            </a:xfrm>
          </p:grpSpPr>
          <p:sp>
            <p:nvSpPr>
              <p:cNvPr id="1228" name="Freeform 13">
                <a:extLst>
                  <a:ext uri="{FF2B5EF4-FFF2-40B4-BE49-F238E27FC236}">
                    <a16:creationId xmlns:a16="http://schemas.microsoft.com/office/drawing/2014/main" id="{FB52922F-FA45-4273-B80E-EA99AC8342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18">
                <a:extLst>
                  <a:ext uri="{FF2B5EF4-FFF2-40B4-BE49-F238E27FC236}">
                    <a16:creationId xmlns:a16="http://schemas.microsoft.com/office/drawing/2014/main" id="{C8CE48EC-487C-4BE9-829D-2D3883E489C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19">
                <a:extLst>
                  <a:ext uri="{FF2B5EF4-FFF2-40B4-BE49-F238E27FC236}">
                    <a16:creationId xmlns:a16="http://schemas.microsoft.com/office/drawing/2014/main" id="{7733D8FF-7779-4B81-8216-22533D6CC90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20">
                <a:extLst>
                  <a:ext uri="{FF2B5EF4-FFF2-40B4-BE49-F238E27FC236}">
                    <a16:creationId xmlns:a16="http://schemas.microsoft.com/office/drawing/2014/main" id="{E03EA1C9-8F83-4206-A87A-C36E790D00B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8" name="Gruppieren 1117">
              <a:extLst>
                <a:ext uri="{FF2B5EF4-FFF2-40B4-BE49-F238E27FC236}">
                  <a16:creationId xmlns:a16="http://schemas.microsoft.com/office/drawing/2014/main" id="{448AE1AF-5DE7-4CF6-BD88-A24CCD4A7DBA}"/>
                </a:ext>
              </a:extLst>
            </p:cNvPr>
            <p:cNvGrpSpPr>
              <a:grpSpLocks noChangeAspect="1"/>
            </p:cNvGrpSpPr>
            <p:nvPr userDrawn="1"/>
          </p:nvGrpSpPr>
          <p:grpSpPr>
            <a:xfrm>
              <a:off x="1849115" y="5301208"/>
              <a:ext cx="432000" cy="432000"/>
              <a:chOff x="467544" y="2409856"/>
              <a:chExt cx="401638" cy="401635"/>
            </a:xfrm>
          </p:grpSpPr>
          <p:sp>
            <p:nvSpPr>
              <p:cNvPr id="1224" name="Freeform 13">
                <a:extLst>
                  <a:ext uri="{FF2B5EF4-FFF2-40B4-BE49-F238E27FC236}">
                    <a16:creationId xmlns:a16="http://schemas.microsoft.com/office/drawing/2014/main" id="{FFC71592-E278-4798-A4E8-26AD0589882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18">
                <a:extLst>
                  <a:ext uri="{FF2B5EF4-FFF2-40B4-BE49-F238E27FC236}">
                    <a16:creationId xmlns:a16="http://schemas.microsoft.com/office/drawing/2014/main" id="{D3796A7F-1B06-4E11-869D-E612D7652D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19">
                <a:extLst>
                  <a:ext uri="{FF2B5EF4-FFF2-40B4-BE49-F238E27FC236}">
                    <a16:creationId xmlns:a16="http://schemas.microsoft.com/office/drawing/2014/main" id="{39E73605-A0D2-410A-B2EE-AFFBF1514F5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7" name="Freeform 20">
                <a:extLst>
                  <a:ext uri="{FF2B5EF4-FFF2-40B4-BE49-F238E27FC236}">
                    <a16:creationId xmlns:a16="http://schemas.microsoft.com/office/drawing/2014/main" id="{7F079488-D52A-4D42-8FD5-71B8863BF35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9" name="Gruppieren 1118">
              <a:extLst>
                <a:ext uri="{FF2B5EF4-FFF2-40B4-BE49-F238E27FC236}">
                  <a16:creationId xmlns:a16="http://schemas.microsoft.com/office/drawing/2014/main" id="{946A121B-9DA4-4DBE-BD3B-7EC9F4DEBD91}"/>
                </a:ext>
              </a:extLst>
            </p:cNvPr>
            <p:cNvGrpSpPr>
              <a:grpSpLocks noChangeAspect="1"/>
            </p:cNvGrpSpPr>
            <p:nvPr userDrawn="1"/>
          </p:nvGrpSpPr>
          <p:grpSpPr>
            <a:xfrm>
              <a:off x="1273051" y="5301208"/>
              <a:ext cx="432000" cy="432000"/>
              <a:chOff x="467544" y="2409856"/>
              <a:chExt cx="401638" cy="401635"/>
            </a:xfrm>
          </p:grpSpPr>
          <p:sp>
            <p:nvSpPr>
              <p:cNvPr id="1220" name="Freeform 13">
                <a:extLst>
                  <a:ext uri="{FF2B5EF4-FFF2-40B4-BE49-F238E27FC236}">
                    <a16:creationId xmlns:a16="http://schemas.microsoft.com/office/drawing/2014/main" id="{6382E40E-13A6-4EA8-A7D4-91B1F417A0B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1" name="Freeform 18">
                <a:extLst>
                  <a:ext uri="{FF2B5EF4-FFF2-40B4-BE49-F238E27FC236}">
                    <a16:creationId xmlns:a16="http://schemas.microsoft.com/office/drawing/2014/main" id="{EA27C7B8-B90E-440B-A433-F17D4435485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2" name="Freeform 19">
                <a:extLst>
                  <a:ext uri="{FF2B5EF4-FFF2-40B4-BE49-F238E27FC236}">
                    <a16:creationId xmlns:a16="http://schemas.microsoft.com/office/drawing/2014/main" id="{1E0EB656-50E9-424E-B71B-E348D0BE00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20">
                <a:extLst>
                  <a:ext uri="{FF2B5EF4-FFF2-40B4-BE49-F238E27FC236}">
                    <a16:creationId xmlns:a16="http://schemas.microsoft.com/office/drawing/2014/main" id="{44EA03F2-CBA4-4C4F-BD71-EA987A62F9C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0" name="Gruppieren 1119">
              <a:extLst>
                <a:ext uri="{FF2B5EF4-FFF2-40B4-BE49-F238E27FC236}">
                  <a16:creationId xmlns:a16="http://schemas.microsoft.com/office/drawing/2014/main" id="{D03DB7EC-167B-4551-8879-7A8279F45B26}"/>
                </a:ext>
              </a:extLst>
            </p:cNvPr>
            <p:cNvGrpSpPr>
              <a:grpSpLocks noChangeAspect="1"/>
            </p:cNvGrpSpPr>
            <p:nvPr userDrawn="1"/>
          </p:nvGrpSpPr>
          <p:grpSpPr>
            <a:xfrm>
              <a:off x="696987" y="5301208"/>
              <a:ext cx="432000" cy="432000"/>
              <a:chOff x="467544" y="2409856"/>
              <a:chExt cx="401638" cy="401635"/>
            </a:xfrm>
          </p:grpSpPr>
          <p:sp>
            <p:nvSpPr>
              <p:cNvPr id="1216" name="Freeform 13">
                <a:extLst>
                  <a:ext uri="{FF2B5EF4-FFF2-40B4-BE49-F238E27FC236}">
                    <a16:creationId xmlns:a16="http://schemas.microsoft.com/office/drawing/2014/main" id="{AE3173FD-88E7-438A-9AF1-4846C68310B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7" name="Freeform 18">
                <a:extLst>
                  <a:ext uri="{FF2B5EF4-FFF2-40B4-BE49-F238E27FC236}">
                    <a16:creationId xmlns:a16="http://schemas.microsoft.com/office/drawing/2014/main" id="{41531736-5A13-4905-A00C-D6CB4E21612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8" name="Freeform 19">
                <a:extLst>
                  <a:ext uri="{FF2B5EF4-FFF2-40B4-BE49-F238E27FC236}">
                    <a16:creationId xmlns:a16="http://schemas.microsoft.com/office/drawing/2014/main" id="{D9DB1980-A859-4464-9C34-EE4404FA7B7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9" name="Freeform 20">
                <a:extLst>
                  <a:ext uri="{FF2B5EF4-FFF2-40B4-BE49-F238E27FC236}">
                    <a16:creationId xmlns:a16="http://schemas.microsoft.com/office/drawing/2014/main" id="{F6A9B65A-E443-4D74-A340-C2C8800EF77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1" name="Gruppieren 1120">
              <a:extLst>
                <a:ext uri="{FF2B5EF4-FFF2-40B4-BE49-F238E27FC236}">
                  <a16:creationId xmlns:a16="http://schemas.microsoft.com/office/drawing/2014/main" id="{713B2584-505B-4D52-9178-9B2F548BB657}"/>
                </a:ext>
              </a:extLst>
            </p:cNvPr>
            <p:cNvGrpSpPr>
              <a:grpSpLocks noChangeAspect="1"/>
            </p:cNvGrpSpPr>
            <p:nvPr userDrawn="1"/>
          </p:nvGrpSpPr>
          <p:grpSpPr>
            <a:xfrm>
              <a:off x="5881563" y="5877320"/>
              <a:ext cx="432000" cy="432000"/>
              <a:chOff x="467544" y="2409856"/>
              <a:chExt cx="401638" cy="401635"/>
            </a:xfrm>
          </p:grpSpPr>
          <p:sp>
            <p:nvSpPr>
              <p:cNvPr id="1212" name="Freeform 13">
                <a:extLst>
                  <a:ext uri="{FF2B5EF4-FFF2-40B4-BE49-F238E27FC236}">
                    <a16:creationId xmlns:a16="http://schemas.microsoft.com/office/drawing/2014/main" id="{9ACEDA52-E258-40E5-A505-7139F56E49A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3" name="Freeform 18">
                <a:extLst>
                  <a:ext uri="{FF2B5EF4-FFF2-40B4-BE49-F238E27FC236}">
                    <a16:creationId xmlns:a16="http://schemas.microsoft.com/office/drawing/2014/main" id="{CA98DB1F-92B2-4CEC-B15E-D3EDB681C9D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19">
                <a:extLst>
                  <a:ext uri="{FF2B5EF4-FFF2-40B4-BE49-F238E27FC236}">
                    <a16:creationId xmlns:a16="http://schemas.microsoft.com/office/drawing/2014/main" id="{3D076337-2685-49F9-A0DE-541ED0795CC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20">
                <a:extLst>
                  <a:ext uri="{FF2B5EF4-FFF2-40B4-BE49-F238E27FC236}">
                    <a16:creationId xmlns:a16="http://schemas.microsoft.com/office/drawing/2014/main" id="{B0AB91C0-9C92-4539-8CFC-D94E231E3AD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2" name="Gruppieren 1121">
              <a:extLst>
                <a:ext uri="{FF2B5EF4-FFF2-40B4-BE49-F238E27FC236}">
                  <a16:creationId xmlns:a16="http://schemas.microsoft.com/office/drawing/2014/main" id="{6FFBEF62-2782-42C8-9BDC-4A181A5F5AF3}"/>
                </a:ext>
              </a:extLst>
            </p:cNvPr>
            <p:cNvGrpSpPr>
              <a:grpSpLocks noChangeAspect="1"/>
            </p:cNvGrpSpPr>
            <p:nvPr userDrawn="1"/>
          </p:nvGrpSpPr>
          <p:grpSpPr>
            <a:xfrm>
              <a:off x="6457675" y="5877320"/>
              <a:ext cx="432000" cy="432000"/>
              <a:chOff x="467544" y="2409856"/>
              <a:chExt cx="401638" cy="401635"/>
            </a:xfrm>
          </p:grpSpPr>
          <p:sp>
            <p:nvSpPr>
              <p:cNvPr id="1208" name="Freeform 13">
                <a:extLst>
                  <a:ext uri="{FF2B5EF4-FFF2-40B4-BE49-F238E27FC236}">
                    <a16:creationId xmlns:a16="http://schemas.microsoft.com/office/drawing/2014/main" id="{98364A80-F215-43AB-A515-7830428CD2D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9" name="Freeform 18">
                <a:extLst>
                  <a:ext uri="{FF2B5EF4-FFF2-40B4-BE49-F238E27FC236}">
                    <a16:creationId xmlns:a16="http://schemas.microsoft.com/office/drawing/2014/main" id="{B71438F5-EA23-460A-868C-A0143CB3053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0" name="Freeform 19">
                <a:extLst>
                  <a:ext uri="{FF2B5EF4-FFF2-40B4-BE49-F238E27FC236}">
                    <a16:creationId xmlns:a16="http://schemas.microsoft.com/office/drawing/2014/main" id="{2D276855-7702-4C9F-B026-06A9B76B99A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1" name="Freeform 20">
                <a:extLst>
                  <a:ext uri="{FF2B5EF4-FFF2-40B4-BE49-F238E27FC236}">
                    <a16:creationId xmlns:a16="http://schemas.microsoft.com/office/drawing/2014/main" id="{5ADF5415-EF78-4CDA-A721-5911D0078CA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3" name="Gruppieren 1122">
              <a:extLst>
                <a:ext uri="{FF2B5EF4-FFF2-40B4-BE49-F238E27FC236}">
                  <a16:creationId xmlns:a16="http://schemas.microsoft.com/office/drawing/2014/main" id="{914AB9EB-4694-481E-98A8-6F6BA8745D4F}"/>
                </a:ext>
              </a:extLst>
            </p:cNvPr>
            <p:cNvGrpSpPr>
              <a:grpSpLocks noChangeAspect="1"/>
            </p:cNvGrpSpPr>
            <p:nvPr userDrawn="1"/>
          </p:nvGrpSpPr>
          <p:grpSpPr>
            <a:xfrm>
              <a:off x="7033739" y="5877320"/>
              <a:ext cx="432000" cy="432000"/>
              <a:chOff x="467544" y="2409856"/>
              <a:chExt cx="401638" cy="401635"/>
            </a:xfrm>
          </p:grpSpPr>
          <p:sp>
            <p:nvSpPr>
              <p:cNvPr id="1204" name="Freeform 13">
                <a:extLst>
                  <a:ext uri="{FF2B5EF4-FFF2-40B4-BE49-F238E27FC236}">
                    <a16:creationId xmlns:a16="http://schemas.microsoft.com/office/drawing/2014/main" id="{64396800-38EA-42C0-A1C8-B3E100919D1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5" name="Freeform 18">
                <a:extLst>
                  <a:ext uri="{FF2B5EF4-FFF2-40B4-BE49-F238E27FC236}">
                    <a16:creationId xmlns:a16="http://schemas.microsoft.com/office/drawing/2014/main" id="{DCF853E0-8096-4103-9F9A-BA315AA1C2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19">
                <a:extLst>
                  <a:ext uri="{FF2B5EF4-FFF2-40B4-BE49-F238E27FC236}">
                    <a16:creationId xmlns:a16="http://schemas.microsoft.com/office/drawing/2014/main" id="{EA63E9A9-F340-4671-97A8-1E36EA2650F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7" name="Freeform 20">
                <a:extLst>
                  <a:ext uri="{FF2B5EF4-FFF2-40B4-BE49-F238E27FC236}">
                    <a16:creationId xmlns:a16="http://schemas.microsoft.com/office/drawing/2014/main" id="{A019B044-B19F-470D-B8FB-50CEB30E68A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4" name="Gruppieren 1123">
              <a:extLst>
                <a:ext uri="{FF2B5EF4-FFF2-40B4-BE49-F238E27FC236}">
                  <a16:creationId xmlns:a16="http://schemas.microsoft.com/office/drawing/2014/main" id="{B0E32198-B67B-4B6A-992C-455F22DF8223}"/>
                </a:ext>
              </a:extLst>
            </p:cNvPr>
            <p:cNvGrpSpPr>
              <a:grpSpLocks noChangeAspect="1"/>
            </p:cNvGrpSpPr>
            <p:nvPr userDrawn="1"/>
          </p:nvGrpSpPr>
          <p:grpSpPr>
            <a:xfrm>
              <a:off x="7609803" y="5877320"/>
              <a:ext cx="432000" cy="432000"/>
              <a:chOff x="467544" y="2409856"/>
              <a:chExt cx="401638" cy="401635"/>
            </a:xfrm>
          </p:grpSpPr>
          <p:sp>
            <p:nvSpPr>
              <p:cNvPr id="1200" name="Freeform 13">
                <a:extLst>
                  <a:ext uri="{FF2B5EF4-FFF2-40B4-BE49-F238E27FC236}">
                    <a16:creationId xmlns:a16="http://schemas.microsoft.com/office/drawing/2014/main" id="{292EF0EB-CDE7-4BD8-BD25-530BC6BEA01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1" name="Freeform 18">
                <a:extLst>
                  <a:ext uri="{FF2B5EF4-FFF2-40B4-BE49-F238E27FC236}">
                    <a16:creationId xmlns:a16="http://schemas.microsoft.com/office/drawing/2014/main" id="{12289688-08D2-45E7-8DB8-881044BBB6C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19">
                <a:extLst>
                  <a:ext uri="{FF2B5EF4-FFF2-40B4-BE49-F238E27FC236}">
                    <a16:creationId xmlns:a16="http://schemas.microsoft.com/office/drawing/2014/main" id="{868B5584-08E0-47D6-9DED-506C4B2207F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3" name="Freeform 20">
                <a:extLst>
                  <a:ext uri="{FF2B5EF4-FFF2-40B4-BE49-F238E27FC236}">
                    <a16:creationId xmlns:a16="http://schemas.microsoft.com/office/drawing/2014/main" id="{3329A4CD-8DCE-4193-8D03-319321A0F42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5" name="Gruppieren 1124">
              <a:extLst>
                <a:ext uri="{FF2B5EF4-FFF2-40B4-BE49-F238E27FC236}">
                  <a16:creationId xmlns:a16="http://schemas.microsoft.com/office/drawing/2014/main" id="{B6F5BE4A-F0F4-437D-ADF5-40D21FB6490A}"/>
                </a:ext>
              </a:extLst>
            </p:cNvPr>
            <p:cNvGrpSpPr>
              <a:grpSpLocks noChangeAspect="1"/>
            </p:cNvGrpSpPr>
            <p:nvPr userDrawn="1"/>
          </p:nvGrpSpPr>
          <p:grpSpPr>
            <a:xfrm>
              <a:off x="8185867" y="5877320"/>
              <a:ext cx="432000" cy="432000"/>
              <a:chOff x="467544" y="2409856"/>
              <a:chExt cx="401638" cy="401635"/>
            </a:xfrm>
          </p:grpSpPr>
          <p:sp>
            <p:nvSpPr>
              <p:cNvPr id="1196" name="Freeform 13">
                <a:extLst>
                  <a:ext uri="{FF2B5EF4-FFF2-40B4-BE49-F238E27FC236}">
                    <a16:creationId xmlns:a16="http://schemas.microsoft.com/office/drawing/2014/main" id="{DB878323-BE3E-4C72-B096-17148D1CA6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Freeform 18">
                <a:extLst>
                  <a:ext uri="{FF2B5EF4-FFF2-40B4-BE49-F238E27FC236}">
                    <a16:creationId xmlns:a16="http://schemas.microsoft.com/office/drawing/2014/main" id="{BF9A5175-52DA-45C7-B3F9-4E1881EB7A0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19">
                <a:extLst>
                  <a:ext uri="{FF2B5EF4-FFF2-40B4-BE49-F238E27FC236}">
                    <a16:creationId xmlns:a16="http://schemas.microsoft.com/office/drawing/2014/main" id="{081214B8-3DC6-4F94-A6D3-AB7D53B2D1D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9" name="Freeform 20">
                <a:extLst>
                  <a:ext uri="{FF2B5EF4-FFF2-40B4-BE49-F238E27FC236}">
                    <a16:creationId xmlns:a16="http://schemas.microsoft.com/office/drawing/2014/main" id="{218ED2B6-073E-4F13-850B-3FCAC8F1BDA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6" name="Gruppieren 1125">
              <a:extLst>
                <a:ext uri="{FF2B5EF4-FFF2-40B4-BE49-F238E27FC236}">
                  <a16:creationId xmlns:a16="http://schemas.microsoft.com/office/drawing/2014/main" id="{595A1FFE-453C-415E-B039-685343914DF6}"/>
                </a:ext>
              </a:extLst>
            </p:cNvPr>
            <p:cNvGrpSpPr>
              <a:grpSpLocks noChangeAspect="1"/>
            </p:cNvGrpSpPr>
            <p:nvPr userDrawn="1"/>
          </p:nvGrpSpPr>
          <p:grpSpPr>
            <a:xfrm>
              <a:off x="8761931" y="5877320"/>
              <a:ext cx="432000" cy="432000"/>
              <a:chOff x="467544" y="2409856"/>
              <a:chExt cx="401638" cy="401635"/>
            </a:xfrm>
          </p:grpSpPr>
          <p:sp>
            <p:nvSpPr>
              <p:cNvPr id="1192" name="Freeform 13">
                <a:extLst>
                  <a:ext uri="{FF2B5EF4-FFF2-40B4-BE49-F238E27FC236}">
                    <a16:creationId xmlns:a16="http://schemas.microsoft.com/office/drawing/2014/main" id="{4B0B19E2-BAA6-4D35-BBA0-FFFAA1F97A9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Freeform 18">
                <a:extLst>
                  <a:ext uri="{FF2B5EF4-FFF2-40B4-BE49-F238E27FC236}">
                    <a16:creationId xmlns:a16="http://schemas.microsoft.com/office/drawing/2014/main" id="{D8A83C1B-604F-4419-BAF2-D98B87C9E16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19">
                <a:extLst>
                  <a:ext uri="{FF2B5EF4-FFF2-40B4-BE49-F238E27FC236}">
                    <a16:creationId xmlns:a16="http://schemas.microsoft.com/office/drawing/2014/main" id="{369E37FE-8286-44B1-B2AF-32E7157B669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 name="Freeform 20">
                <a:extLst>
                  <a:ext uri="{FF2B5EF4-FFF2-40B4-BE49-F238E27FC236}">
                    <a16:creationId xmlns:a16="http://schemas.microsoft.com/office/drawing/2014/main" id="{60757A47-EAFC-424C-B76F-274983D7278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7" name="Gruppieren 1126">
              <a:extLst>
                <a:ext uri="{FF2B5EF4-FFF2-40B4-BE49-F238E27FC236}">
                  <a16:creationId xmlns:a16="http://schemas.microsoft.com/office/drawing/2014/main" id="{9135EAF5-B101-4051-AA3C-85639E86ACE0}"/>
                </a:ext>
              </a:extLst>
            </p:cNvPr>
            <p:cNvGrpSpPr>
              <a:grpSpLocks noChangeAspect="1"/>
            </p:cNvGrpSpPr>
            <p:nvPr userDrawn="1"/>
          </p:nvGrpSpPr>
          <p:grpSpPr>
            <a:xfrm>
              <a:off x="9337995" y="5877320"/>
              <a:ext cx="432000" cy="432000"/>
              <a:chOff x="467544" y="2409856"/>
              <a:chExt cx="401638" cy="401635"/>
            </a:xfrm>
          </p:grpSpPr>
          <p:sp>
            <p:nvSpPr>
              <p:cNvPr id="1188" name="Freeform 13">
                <a:extLst>
                  <a:ext uri="{FF2B5EF4-FFF2-40B4-BE49-F238E27FC236}">
                    <a16:creationId xmlns:a16="http://schemas.microsoft.com/office/drawing/2014/main" id="{774129F9-A948-4905-97AC-D8E923FA3C4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Freeform 18">
                <a:extLst>
                  <a:ext uri="{FF2B5EF4-FFF2-40B4-BE49-F238E27FC236}">
                    <a16:creationId xmlns:a16="http://schemas.microsoft.com/office/drawing/2014/main" id="{CB9CBCD7-063E-4870-BA76-918C1A611CB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19">
                <a:extLst>
                  <a:ext uri="{FF2B5EF4-FFF2-40B4-BE49-F238E27FC236}">
                    <a16:creationId xmlns:a16="http://schemas.microsoft.com/office/drawing/2014/main" id="{330DB35C-1573-4684-8548-E198838F00D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1" name="Freeform 20">
                <a:extLst>
                  <a:ext uri="{FF2B5EF4-FFF2-40B4-BE49-F238E27FC236}">
                    <a16:creationId xmlns:a16="http://schemas.microsoft.com/office/drawing/2014/main" id="{C8DC8BE3-FA26-4992-8A9A-AEDFAE84EDF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8" name="Gruppieren 1127">
              <a:extLst>
                <a:ext uri="{FF2B5EF4-FFF2-40B4-BE49-F238E27FC236}">
                  <a16:creationId xmlns:a16="http://schemas.microsoft.com/office/drawing/2014/main" id="{60B365C2-2308-4DBE-81DF-AE0C5AE880C1}"/>
                </a:ext>
              </a:extLst>
            </p:cNvPr>
            <p:cNvGrpSpPr>
              <a:grpSpLocks noChangeAspect="1"/>
            </p:cNvGrpSpPr>
            <p:nvPr userDrawn="1"/>
          </p:nvGrpSpPr>
          <p:grpSpPr>
            <a:xfrm>
              <a:off x="9914059" y="5877320"/>
              <a:ext cx="432000" cy="432000"/>
              <a:chOff x="467544" y="2409856"/>
              <a:chExt cx="401638" cy="401635"/>
            </a:xfrm>
          </p:grpSpPr>
          <p:sp>
            <p:nvSpPr>
              <p:cNvPr id="1184" name="Freeform 13">
                <a:extLst>
                  <a:ext uri="{FF2B5EF4-FFF2-40B4-BE49-F238E27FC236}">
                    <a16:creationId xmlns:a16="http://schemas.microsoft.com/office/drawing/2014/main" id="{C17DED5C-110B-4131-8218-BAA37822244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Freeform 18">
                <a:extLst>
                  <a:ext uri="{FF2B5EF4-FFF2-40B4-BE49-F238E27FC236}">
                    <a16:creationId xmlns:a16="http://schemas.microsoft.com/office/drawing/2014/main" id="{D40FD396-02DD-4B09-BA15-DC1BE287C69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19">
                <a:extLst>
                  <a:ext uri="{FF2B5EF4-FFF2-40B4-BE49-F238E27FC236}">
                    <a16:creationId xmlns:a16="http://schemas.microsoft.com/office/drawing/2014/main" id="{8398C290-6636-4403-8E1C-52FCD08BD72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Freeform 20">
                <a:extLst>
                  <a:ext uri="{FF2B5EF4-FFF2-40B4-BE49-F238E27FC236}">
                    <a16:creationId xmlns:a16="http://schemas.microsoft.com/office/drawing/2014/main" id="{6C9E3B59-0A57-4F6B-AA1F-5CD4ED0036E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9" name="Gruppieren 1128">
              <a:extLst>
                <a:ext uri="{FF2B5EF4-FFF2-40B4-BE49-F238E27FC236}">
                  <a16:creationId xmlns:a16="http://schemas.microsoft.com/office/drawing/2014/main" id="{69B1E85A-05B5-49E0-AAFE-AD2BE9034AA2}"/>
                </a:ext>
              </a:extLst>
            </p:cNvPr>
            <p:cNvGrpSpPr>
              <a:grpSpLocks noChangeAspect="1"/>
            </p:cNvGrpSpPr>
            <p:nvPr userDrawn="1"/>
          </p:nvGrpSpPr>
          <p:grpSpPr>
            <a:xfrm>
              <a:off x="10490123" y="5877320"/>
              <a:ext cx="432000" cy="432000"/>
              <a:chOff x="467544" y="2409856"/>
              <a:chExt cx="401638" cy="401635"/>
            </a:xfrm>
          </p:grpSpPr>
          <p:sp>
            <p:nvSpPr>
              <p:cNvPr id="1180" name="Freeform 13">
                <a:extLst>
                  <a:ext uri="{FF2B5EF4-FFF2-40B4-BE49-F238E27FC236}">
                    <a16:creationId xmlns:a16="http://schemas.microsoft.com/office/drawing/2014/main" id="{5FE72C74-26E6-4F09-A93D-E243DA5792C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1" name="Freeform 18">
                <a:extLst>
                  <a:ext uri="{FF2B5EF4-FFF2-40B4-BE49-F238E27FC236}">
                    <a16:creationId xmlns:a16="http://schemas.microsoft.com/office/drawing/2014/main" id="{7FC838B6-DD4A-40B3-BD74-9F6A0E2DBE4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19">
                <a:extLst>
                  <a:ext uri="{FF2B5EF4-FFF2-40B4-BE49-F238E27FC236}">
                    <a16:creationId xmlns:a16="http://schemas.microsoft.com/office/drawing/2014/main" id="{8E3E8060-6B8B-480F-9960-CA30226C57F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3" name="Freeform 20">
                <a:extLst>
                  <a:ext uri="{FF2B5EF4-FFF2-40B4-BE49-F238E27FC236}">
                    <a16:creationId xmlns:a16="http://schemas.microsoft.com/office/drawing/2014/main" id="{02F86F29-C649-4404-BE3C-5EED17CD294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0" name="Gruppieren 1129">
              <a:extLst>
                <a:ext uri="{FF2B5EF4-FFF2-40B4-BE49-F238E27FC236}">
                  <a16:creationId xmlns:a16="http://schemas.microsoft.com/office/drawing/2014/main" id="{D9D00B0E-14D0-4E02-A47F-501151889A91}"/>
                </a:ext>
              </a:extLst>
            </p:cNvPr>
            <p:cNvGrpSpPr>
              <a:grpSpLocks noChangeAspect="1"/>
            </p:cNvGrpSpPr>
            <p:nvPr userDrawn="1"/>
          </p:nvGrpSpPr>
          <p:grpSpPr>
            <a:xfrm>
              <a:off x="11066187" y="5877320"/>
              <a:ext cx="432000" cy="432000"/>
              <a:chOff x="467544" y="2409856"/>
              <a:chExt cx="401638" cy="401635"/>
            </a:xfrm>
          </p:grpSpPr>
          <p:sp>
            <p:nvSpPr>
              <p:cNvPr id="1176" name="Freeform 13">
                <a:extLst>
                  <a:ext uri="{FF2B5EF4-FFF2-40B4-BE49-F238E27FC236}">
                    <a16:creationId xmlns:a16="http://schemas.microsoft.com/office/drawing/2014/main" id="{20B2A8CE-86F0-4C82-B0EA-F27E5138DE9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7" name="Freeform 18">
                <a:extLst>
                  <a:ext uri="{FF2B5EF4-FFF2-40B4-BE49-F238E27FC236}">
                    <a16:creationId xmlns:a16="http://schemas.microsoft.com/office/drawing/2014/main" id="{C721CF7C-F424-45DE-98A1-F94B965B44E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19">
                <a:extLst>
                  <a:ext uri="{FF2B5EF4-FFF2-40B4-BE49-F238E27FC236}">
                    <a16:creationId xmlns:a16="http://schemas.microsoft.com/office/drawing/2014/main" id="{CFBC3DEE-A5E3-4686-A7B6-7A7049D4893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9" name="Freeform 20">
                <a:extLst>
                  <a:ext uri="{FF2B5EF4-FFF2-40B4-BE49-F238E27FC236}">
                    <a16:creationId xmlns:a16="http://schemas.microsoft.com/office/drawing/2014/main" id="{1EBA6B11-D5CD-49EC-B656-BD25CD6CD9A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1" name="Gruppieren 1130">
              <a:extLst>
                <a:ext uri="{FF2B5EF4-FFF2-40B4-BE49-F238E27FC236}">
                  <a16:creationId xmlns:a16="http://schemas.microsoft.com/office/drawing/2014/main" id="{CF2514A3-3DED-4224-A4EF-A79715B29546}"/>
                </a:ext>
              </a:extLst>
            </p:cNvPr>
            <p:cNvGrpSpPr>
              <a:grpSpLocks noChangeAspect="1"/>
            </p:cNvGrpSpPr>
            <p:nvPr userDrawn="1"/>
          </p:nvGrpSpPr>
          <p:grpSpPr>
            <a:xfrm>
              <a:off x="5305499" y="5877320"/>
              <a:ext cx="432000" cy="432000"/>
              <a:chOff x="467544" y="2409856"/>
              <a:chExt cx="401638" cy="401635"/>
            </a:xfrm>
          </p:grpSpPr>
          <p:sp>
            <p:nvSpPr>
              <p:cNvPr id="1172" name="Freeform 13">
                <a:extLst>
                  <a:ext uri="{FF2B5EF4-FFF2-40B4-BE49-F238E27FC236}">
                    <a16:creationId xmlns:a16="http://schemas.microsoft.com/office/drawing/2014/main" id="{42060956-E48A-4593-931B-A36B7CF49A5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3" name="Freeform 18">
                <a:extLst>
                  <a:ext uri="{FF2B5EF4-FFF2-40B4-BE49-F238E27FC236}">
                    <a16:creationId xmlns:a16="http://schemas.microsoft.com/office/drawing/2014/main" id="{E5FADA8A-1472-4164-B3BC-A6480326368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4" name="Freeform 19">
                <a:extLst>
                  <a:ext uri="{FF2B5EF4-FFF2-40B4-BE49-F238E27FC236}">
                    <a16:creationId xmlns:a16="http://schemas.microsoft.com/office/drawing/2014/main" id="{CBDAE029-6B2F-40D7-A29F-8712FB8D0E2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5" name="Freeform 20">
                <a:extLst>
                  <a:ext uri="{FF2B5EF4-FFF2-40B4-BE49-F238E27FC236}">
                    <a16:creationId xmlns:a16="http://schemas.microsoft.com/office/drawing/2014/main" id="{E9291E22-B3C6-416B-83AF-923B4395D42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2" name="Gruppieren 1131">
              <a:extLst>
                <a:ext uri="{FF2B5EF4-FFF2-40B4-BE49-F238E27FC236}">
                  <a16:creationId xmlns:a16="http://schemas.microsoft.com/office/drawing/2014/main" id="{A1091366-57EE-47C0-BAFF-C4CD8F5DDEBD}"/>
                </a:ext>
              </a:extLst>
            </p:cNvPr>
            <p:cNvGrpSpPr>
              <a:grpSpLocks noChangeAspect="1"/>
            </p:cNvGrpSpPr>
            <p:nvPr userDrawn="1"/>
          </p:nvGrpSpPr>
          <p:grpSpPr>
            <a:xfrm>
              <a:off x="4729435" y="5877320"/>
              <a:ext cx="432000" cy="432000"/>
              <a:chOff x="467544" y="2409856"/>
              <a:chExt cx="401638" cy="401635"/>
            </a:xfrm>
          </p:grpSpPr>
          <p:sp>
            <p:nvSpPr>
              <p:cNvPr id="1168" name="Freeform 13">
                <a:extLst>
                  <a:ext uri="{FF2B5EF4-FFF2-40B4-BE49-F238E27FC236}">
                    <a16:creationId xmlns:a16="http://schemas.microsoft.com/office/drawing/2014/main" id="{25737C9B-41CC-42FC-A7B7-792E877181D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Freeform 18">
                <a:extLst>
                  <a:ext uri="{FF2B5EF4-FFF2-40B4-BE49-F238E27FC236}">
                    <a16:creationId xmlns:a16="http://schemas.microsoft.com/office/drawing/2014/main" id="{88CE739D-A216-49AD-8803-404E2A8CCEE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0" name="Freeform 19">
                <a:extLst>
                  <a:ext uri="{FF2B5EF4-FFF2-40B4-BE49-F238E27FC236}">
                    <a16:creationId xmlns:a16="http://schemas.microsoft.com/office/drawing/2014/main" id="{89D663A8-FBF9-49C7-8301-4AEA71D2C21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1" name="Freeform 20">
                <a:extLst>
                  <a:ext uri="{FF2B5EF4-FFF2-40B4-BE49-F238E27FC236}">
                    <a16:creationId xmlns:a16="http://schemas.microsoft.com/office/drawing/2014/main" id="{CAE8BA75-749F-479F-AF4A-9C73DDFCAD7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3" name="Gruppieren 1132">
              <a:extLst>
                <a:ext uri="{FF2B5EF4-FFF2-40B4-BE49-F238E27FC236}">
                  <a16:creationId xmlns:a16="http://schemas.microsoft.com/office/drawing/2014/main" id="{A285619B-1E76-4513-96E4-743C56F5CE90}"/>
                </a:ext>
              </a:extLst>
            </p:cNvPr>
            <p:cNvGrpSpPr>
              <a:grpSpLocks noChangeAspect="1"/>
            </p:cNvGrpSpPr>
            <p:nvPr userDrawn="1"/>
          </p:nvGrpSpPr>
          <p:grpSpPr>
            <a:xfrm>
              <a:off x="4153371" y="5877320"/>
              <a:ext cx="432000" cy="432000"/>
              <a:chOff x="467544" y="2409856"/>
              <a:chExt cx="401638" cy="401635"/>
            </a:xfrm>
          </p:grpSpPr>
          <p:sp>
            <p:nvSpPr>
              <p:cNvPr id="1164" name="Freeform 13">
                <a:extLst>
                  <a:ext uri="{FF2B5EF4-FFF2-40B4-BE49-F238E27FC236}">
                    <a16:creationId xmlns:a16="http://schemas.microsoft.com/office/drawing/2014/main" id="{79213E98-3A83-4845-BA47-F40D4231118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5" name="Freeform 18">
                <a:extLst>
                  <a:ext uri="{FF2B5EF4-FFF2-40B4-BE49-F238E27FC236}">
                    <a16:creationId xmlns:a16="http://schemas.microsoft.com/office/drawing/2014/main" id="{23FE0D2A-D1A4-46AB-9B41-EFA64B8642E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6" name="Freeform 19">
                <a:extLst>
                  <a:ext uri="{FF2B5EF4-FFF2-40B4-BE49-F238E27FC236}">
                    <a16:creationId xmlns:a16="http://schemas.microsoft.com/office/drawing/2014/main" id="{DDFEA604-F8E6-44D5-BEFC-C0778C94AE3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7" name="Freeform 20">
                <a:extLst>
                  <a:ext uri="{FF2B5EF4-FFF2-40B4-BE49-F238E27FC236}">
                    <a16:creationId xmlns:a16="http://schemas.microsoft.com/office/drawing/2014/main" id="{303812D9-3ED8-492C-BDE2-C6B8A3303B9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4" name="Gruppieren 1133">
              <a:extLst>
                <a:ext uri="{FF2B5EF4-FFF2-40B4-BE49-F238E27FC236}">
                  <a16:creationId xmlns:a16="http://schemas.microsoft.com/office/drawing/2014/main" id="{109327EC-C5CB-490D-94F6-766B6E94B689}"/>
                </a:ext>
              </a:extLst>
            </p:cNvPr>
            <p:cNvGrpSpPr>
              <a:grpSpLocks noChangeAspect="1"/>
            </p:cNvGrpSpPr>
            <p:nvPr userDrawn="1"/>
          </p:nvGrpSpPr>
          <p:grpSpPr>
            <a:xfrm>
              <a:off x="3577307" y="5877320"/>
              <a:ext cx="432000" cy="432000"/>
              <a:chOff x="467544" y="2409856"/>
              <a:chExt cx="401638" cy="401635"/>
            </a:xfrm>
          </p:grpSpPr>
          <p:sp>
            <p:nvSpPr>
              <p:cNvPr id="1160" name="Freeform 13">
                <a:extLst>
                  <a:ext uri="{FF2B5EF4-FFF2-40B4-BE49-F238E27FC236}">
                    <a16:creationId xmlns:a16="http://schemas.microsoft.com/office/drawing/2014/main" id="{DCB2FE33-7C7B-43BB-8BFB-414BE348B6C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1" name="Freeform 18">
                <a:extLst>
                  <a:ext uri="{FF2B5EF4-FFF2-40B4-BE49-F238E27FC236}">
                    <a16:creationId xmlns:a16="http://schemas.microsoft.com/office/drawing/2014/main" id="{C86ED23A-D8C1-4106-9138-9223A0EF5A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2" name="Freeform 19">
                <a:extLst>
                  <a:ext uri="{FF2B5EF4-FFF2-40B4-BE49-F238E27FC236}">
                    <a16:creationId xmlns:a16="http://schemas.microsoft.com/office/drawing/2014/main" id="{77DBCA11-A2FF-45EA-B1AC-63DA5F25FA9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3" name="Freeform 20">
                <a:extLst>
                  <a:ext uri="{FF2B5EF4-FFF2-40B4-BE49-F238E27FC236}">
                    <a16:creationId xmlns:a16="http://schemas.microsoft.com/office/drawing/2014/main" id="{A315EEC7-FA46-4339-8A11-0FD742D06D6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5" name="Gruppieren 1134">
              <a:extLst>
                <a:ext uri="{FF2B5EF4-FFF2-40B4-BE49-F238E27FC236}">
                  <a16:creationId xmlns:a16="http://schemas.microsoft.com/office/drawing/2014/main" id="{2FC5F769-6588-4CE3-94A9-CE43A31B5B04}"/>
                </a:ext>
              </a:extLst>
            </p:cNvPr>
            <p:cNvGrpSpPr>
              <a:grpSpLocks noChangeAspect="1"/>
            </p:cNvGrpSpPr>
            <p:nvPr userDrawn="1"/>
          </p:nvGrpSpPr>
          <p:grpSpPr>
            <a:xfrm>
              <a:off x="3001243" y="5877320"/>
              <a:ext cx="432000" cy="432000"/>
              <a:chOff x="467544" y="2409856"/>
              <a:chExt cx="401638" cy="401635"/>
            </a:xfrm>
          </p:grpSpPr>
          <p:sp>
            <p:nvSpPr>
              <p:cNvPr id="1156" name="Freeform 13">
                <a:extLst>
                  <a:ext uri="{FF2B5EF4-FFF2-40B4-BE49-F238E27FC236}">
                    <a16:creationId xmlns:a16="http://schemas.microsoft.com/office/drawing/2014/main" id="{2AA5DF96-C6D2-41FB-B142-D067D3B85D3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7" name="Freeform 18">
                <a:extLst>
                  <a:ext uri="{FF2B5EF4-FFF2-40B4-BE49-F238E27FC236}">
                    <a16:creationId xmlns:a16="http://schemas.microsoft.com/office/drawing/2014/main" id="{180B63B5-092B-4163-8DBF-F0ED17CCD7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8" name="Freeform 19">
                <a:extLst>
                  <a:ext uri="{FF2B5EF4-FFF2-40B4-BE49-F238E27FC236}">
                    <a16:creationId xmlns:a16="http://schemas.microsoft.com/office/drawing/2014/main" id="{0CDB47E1-7111-4BF4-A8DB-BD4CE96E46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9" name="Freeform 20">
                <a:extLst>
                  <a:ext uri="{FF2B5EF4-FFF2-40B4-BE49-F238E27FC236}">
                    <a16:creationId xmlns:a16="http://schemas.microsoft.com/office/drawing/2014/main" id="{551EA06C-10B7-40A0-98C4-1FBC4E01BDE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6" name="Gruppieren 1135">
              <a:extLst>
                <a:ext uri="{FF2B5EF4-FFF2-40B4-BE49-F238E27FC236}">
                  <a16:creationId xmlns:a16="http://schemas.microsoft.com/office/drawing/2014/main" id="{0A3CADE2-DA0C-415D-8B0B-A1F378A77155}"/>
                </a:ext>
              </a:extLst>
            </p:cNvPr>
            <p:cNvGrpSpPr>
              <a:grpSpLocks noChangeAspect="1"/>
            </p:cNvGrpSpPr>
            <p:nvPr userDrawn="1"/>
          </p:nvGrpSpPr>
          <p:grpSpPr>
            <a:xfrm>
              <a:off x="2425179" y="5877320"/>
              <a:ext cx="432000" cy="432000"/>
              <a:chOff x="467544" y="2409856"/>
              <a:chExt cx="401638" cy="401635"/>
            </a:xfrm>
          </p:grpSpPr>
          <p:sp>
            <p:nvSpPr>
              <p:cNvPr id="1152" name="Freeform 13">
                <a:extLst>
                  <a:ext uri="{FF2B5EF4-FFF2-40B4-BE49-F238E27FC236}">
                    <a16:creationId xmlns:a16="http://schemas.microsoft.com/office/drawing/2014/main" id="{443287E7-0545-466F-A4D7-B2039C262AF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3" name="Freeform 18">
                <a:extLst>
                  <a:ext uri="{FF2B5EF4-FFF2-40B4-BE49-F238E27FC236}">
                    <a16:creationId xmlns:a16="http://schemas.microsoft.com/office/drawing/2014/main" id="{0BA77569-553D-4F7C-8E1E-FEF280E89C6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4" name="Freeform 19">
                <a:extLst>
                  <a:ext uri="{FF2B5EF4-FFF2-40B4-BE49-F238E27FC236}">
                    <a16:creationId xmlns:a16="http://schemas.microsoft.com/office/drawing/2014/main" id="{616DB754-8488-4CC6-B7D0-08CB66CDF37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5" name="Freeform 20">
                <a:extLst>
                  <a:ext uri="{FF2B5EF4-FFF2-40B4-BE49-F238E27FC236}">
                    <a16:creationId xmlns:a16="http://schemas.microsoft.com/office/drawing/2014/main" id="{7F0C64B4-9044-4B34-8C8C-A44535F1C8B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7" name="Gruppieren 1136">
              <a:extLst>
                <a:ext uri="{FF2B5EF4-FFF2-40B4-BE49-F238E27FC236}">
                  <a16:creationId xmlns:a16="http://schemas.microsoft.com/office/drawing/2014/main" id="{6FB984AE-9FD7-4B5B-A141-E235DA7A633A}"/>
                </a:ext>
              </a:extLst>
            </p:cNvPr>
            <p:cNvGrpSpPr>
              <a:grpSpLocks noChangeAspect="1"/>
            </p:cNvGrpSpPr>
            <p:nvPr userDrawn="1"/>
          </p:nvGrpSpPr>
          <p:grpSpPr>
            <a:xfrm>
              <a:off x="1849115" y="5877320"/>
              <a:ext cx="432000" cy="432000"/>
              <a:chOff x="467544" y="2409856"/>
              <a:chExt cx="401638" cy="401635"/>
            </a:xfrm>
          </p:grpSpPr>
          <p:sp>
            <p:nvSpPr>
              <p:cNvPr id="1148" name="Freeform 13">
                <a:extLst>
                  <a:ext uri="{FF2B5EF4-FFF2-40B4-BE49-F238E27FC236}">
                    <a16:creationId xmlns:a16="http://schemas.microsoft.com/office/drawing/2014/main" id="{F4E1A28A-1969-420D-8AB8-415547D29D0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9" name="Freeform 18">
                <a:extLst>
                  <a:ext uri="{FF2B5EF4-FFF2-40B4-BE49-F238E27FC236}">
                    <a16:creationId xmlns:a16="http://schemas.microsoft.com/office/drawing/2014/main" id="{3FE25D80-2621-476C-B246-874E373B22F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 name="Freeform 19">
                <a:extLst>
                  <a:ext uri="{FF2B5EF4-FFF2-40B4-BE49-F238E27FC236}">
                    <a16:creationId xmlns:a16="http://schemas.microsoft.com/office/drawing/2014/main" id="{E086696B-78EB-4418-B1D6-3C2B44421A1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1" name="Freeform 20">
                <a:extLst>
                  <a:ext uri="{FF2B5EF4-FFF2-40B4-BE49-F238E27FC236}">
                    <a16:creationId xmlns:a16="http://schemas.microsoft.com/office/drawing/2014/main" id="{9D95465B-C125-4C62-8C7F-F515D663D76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8" name="Gruppieren 1137">
              <a:extLst>
                <a:ext uri="{FF2B5EF4-FFF2-40B4-BE49-F238E27FC236}">
                  <a16:creationId xmlns:a16="http://schemas.microsoft.com/office/drawing/2014/main" id="{360FE6C4-EB13-41C7-B0D5-AB916A00DB1A}"/>
                </a:ext>
              </a:extLst>
            </p:cNvPr>
            <p:cNvGrpSpPr>
              <a:grpSpLocks noChangeAspect="1"/>
            </p:cNvGrpSpPr>
            <p:nvPr userDrawn="1"/>
          </p:nvGrpSpPr>
          <p:grpSpPr>
            <a:xfrm>
              <a:off x="1273051" y="5877320"/>
              <a:ext cx="432000" cy="432000"/>
              <a:chOff x="467544" y="2409856"/>
              <a:chExt cx="401638" cy="401635"/>
            </a:xfrm>
          </p:grpSpPr>
          <p:sp>
            <p:nvSpPr>
              <p:cNvPr id="1144" name="Freeform 13">
                <a:extLst>
                  <a:ext uri="{FF2B5EF4-FFF2-40B4-BE49-F238E27FC236}">
                    <a16:creationId xmlns:a16="http://schemas.microsoft.com/office/drawing/2014/main" id="{30453519-5C4D-48B3-B66D-827882668A3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5" name="Freeform 18">
                <a:extLst>
                  <a:ext uri="{FF2B5EF4-FFF2-40B4-BE49-F238E27FC236}">
                    <a16:creationId xmlns:a16="http://schemas.microsoft.com/office/drawing/2014/main" id="{A2EB5CD6-853F-4048-8876-C2CB65A84DE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6" name="Freeform 19">
                <a:extLst>
                  <a:ext uri="{FF2B5EF4-FFF2-40B4-BE49-F238E27FC236}">
                    <a16:creationId xmlns:a16="http://schemas.microsoft.com/office/drawing/2014/main" id="{B1A5B52C-9324-4AAE-B678-DA68F3B3D6A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7" name="Freeform 20">
                <a:extLst>
                  <a:ext uri="{FF2B5EF4-FFF2-40B4-BE49-F238E27FC236}">
                    <a16:creationId xmlns:a16="http://schemas.microsoft.com/office/drawing/2014/main" id="{8C83D9A0-ABF1-476E-A78F-A0D8B4D4B30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9" name="Gruppieren 1138">
              <a:extLst>
                <a:ext uri="{FF2B5EF4-FFF2-40B4-BE49-F238E27FC236}">
                  <a16:creationId xmlns:a16="http://schemas.microsoft.com/office/drawing/2014/main" id="{1CE69DC8-0322-49AB-BE2C-E0EDD2C5544C}"/>
                </a:ext>
              </a:extLst>
            </p:cNvPr>
            <p:cNvGrpSpPr>
              <a:grpSpLocks noChangeAspect="1"/>
            </p:cNvGrpSpPr>
            <p:nvPr userDrawn="1"/>
          </p:nvGrpSpPr>
          <p:grpSpPr>
            <a:xfrm>
              <a:off x="696987" y="5877320"/>
              <a:ext cx="432000" cy="432000"/>
              <a:chOff x="467544" y="2409856"/>
              <a:chExt cx="401638" cy="401635"/>
            </a:xfrm>
          </p:grpSpPr>
          <p:sp>
            <p:nvSpPr>
              <p:cNvPr id="1140" name="Freeform 13">
                <a:extLst>
                  <a:ext uri="{FF2B5EF4-FFF2-40B4-BE49-F238E27FC236}">
                    <a16:creationId xmlns:a16="http://schemas.microsoft.com/office/drawing/2014/main" id="{0365B593-1ABB-4F10-A64A-CD256076D6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1" name="Freeform 18">
                <a:extLst>
                  <a:ext uri="{FF2B5EF4-FFF2-40B4-BE49-F238E27FC236}">
                    <a16:creationId xmlns:a16="http://schemas.microsoft.com/office/drawing/2014/main" id="{AD29424E-BB2F-41C0-928F-A8FFBA12886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2" name="Freeform 19">
                <a:extLst>
                  <a:ext uri="{FF2B5EF4-FFF2-40B4-BE49-F238E27FC236}">
                    <a16:creationId xmlns:a16="http://schemas.microsoft.com/office/drawing/2014/main" id="{7D929A1A-C727-4AB5-9E06-CDA7ED6692C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3" name="Freeform 20">
                <a:extLst>
                  <a:ext uri="{FF2B5EF4-FFF2-40B4-BE49-F238E27FC236}">
                    <a16:creationId xmlns:a16="http://schemas.microsoft.com/office/drawing/2014/main" id="{7AA0198E-18FD-4072-942E-D87224F387D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006" name="Bildplatzhalter 8">
            <a:extLst>
              <a:ext uri="{FF2B5EF4-FFF2-40B4-BE49-F238E27FC236}">
                <a16:creationId xmlns:a16="http://schemas.microsoft.com/office/drawing/2014/main" id="{EFC32D6F-22AC-442B-8BFA-86D29C0F65BB}"/>
              </a:ext>
            </a:extLst>
          </p:cNvPr>
          <p:cNvSpPr>
            <a:spLocks noGrp="1"/>
          </p:cNvSpPr>
          <p:nvPr>
            <p:ph type="pic" sz="quarter" idx="13" hasCustomPrompt="1"/>
          </p:nvPr>
        </p:nvSpPr>
        <p:spPr bwMode="gray">
          <a:xfrm>
            <a:off x="5233491" y="1268413"/>
            <a:ext cx="5760000" cy="4536851"/>
          </a:xfrm>
          <a:prstGeom prst="rect">
            <a:avLst/>
          </a:prstGeom>
          <a:solidFill>
            <a:schemeClr val="bg1">
              <a:lumMod val="95000"/>
            </a:schemeClr>
          </a:solidFill>
        </p:spPr>
        <p:txBody>
          <a:bodyPr bIns="864000" anchor="ctr"/>
          <a:lstStyle>
            <a:lvl1pPr algn="ctr">
              <a:lnSpc>
                <a:spcPct val="100000"/>
              </a:lnSpc>
              <a:spcBef>
                <a:spcPts val="0"/>
              </a:spcBef>
              <a:defRPr sz="1000" b="0"/>
            </a:lvl1pPr>
          </a:lstStyle>
          <a:p>
            <a:r>
              <a:rPr lang="en-US" dirty="0"/>
              <a:t>Click icon </a:t>
            </a:r>
            <a:br>
              <a:rPr lang="en-US" dirty="0"/>
            </a:br>
            <a:r>
              <a:rPr lang="en-US" dirty="0"/>
              <a:t>to add Picture.</a:t>
            </a:r>
          </a:p>
        </p:txBody>
      </p:sp>
      <p:sp>
        <p:nvSpPr>
          <p:cNvPr id="4" name="Title 1"/>
          <p:cNvSpPr>
            <a:spLocks noGrp="1"/>
          </p:cNvSpPr>
          <p:nvPr>
            <p:ph type="ctrTitle" hasCustomPrompt="1"/>
          </p:nvPr>
        </p:nvSpPr>
        <p:spPr bwMode="gray">
          <a:xfrm>
            <a:off x="1201043" y="2924944"/>
            <a:ext cx="5760000" cy="1584000"/>
          </a:xfrm>
          <a:prstGeom prst="rect">
            <a:avLst/>
          </a:prstGeom>
          <a:solidFill>
            <a:schemeClr val="bg1"/>
          </a:solidFill>
        </p:spPr>
        <p:txBody>
          <a:bodyPr vert="horz" lIns="216000" tIns="144000" rIns="216000" bIns="216000" rtlCol="0" anchor="b" anchorCtr="0">
            <a:noAutofit/>
          </a:bodyPr>
          <a:lstStyle>
            <a:lvl1pPr>
              <a:defRPr lang="en-US" sz="4000" b="0" cap="none" baseline="0" dirty="0">
                <a:solidFill>
                  <a:schemeClr val="tx1"/>
                </a:solidFill>
              </a:defRPr>
            </a:lvl1pPr>
          </a:lstStyle>
          <a:p>
            <a:pPr lvl="0"/>
            <a:r>
              <a:rPr lang="en-US" dirty="0"/>
              <a:t>Title in a maximum of one to two lines</a:t>
            </a:r>
          </a:p>
        </p:txBody>
      </p:sp>
      <p:sp>
        <p:nvSpPr>
          <p:cNvPr id="5" name="Subtitle 2"/>
          <p:cNvSpPr>
            <a:spLocks noGrp="1"/>
          </p:cNvSpPr>
          <p:nvPr>
            <p:ph type="subTitle" idx="1" hasCustomPrompt="1"/>
          </p:nvPr>
        </p:nvSpPr>
        <p:spPr bwMode="gray">
          <a:xfrm>
            <a:off x="1201043" y="4509120"/>
            <a:ext cx="5760000" cy="1296000"/>
          </a:xfrm>
          <a:prstGeom prst="rect">
            <a:avLst/>
          </a:prstGeom>
          <a:solidFill>
            <a:schemeClr val="bg1"/>
          </a:solidFill>
        </p:spPr>
        <p:txBody>
          <a:bodyPr vert="horz" lIns="216000" tIns="0" rIns="216000" bIns="0" rtlCol="0" anchor="t" anchorCtr="0">
            <a:noAutofit/>
          </a:bodyPr>
          <a:lstStyle>
            <a:lvl1pPr marL="0" indent="0">
              <a:lnSpc>
                <a:spcPct val="100000"/>
              </a:lnSpc>
              <a:spcBef>
                <a:spcPts val="0"/>
              </a:spcBef>
              <a:spcAft>
                <a:spcPts val="0"/>
              </a:spcAft>
              <a:buFont typeface="Arial" panose="020B0604020202020204" pitchFamily="34" charset="0"/>
              <a:buNone/>
              <a:defRPr lang="en-US" sz="1800" cap="all" spc="50" baseline="0" dirty="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800">
                <a:solidFill>
                  <a:schemeClr val="tx1"/>
                </a:solidFill>
                <a:latin typeface="+mj-lt"/>
              </a:defRPr>
            </a:lvl2pPr>
            <a:lvl3pPr marL="0" indent="0">
              <a:lnSpc>
                <a:spcPct val="100000"/>
              </a:lnSpc>
              <a:spcBef>
                <a:spcPts val="0"/>
              </a:spcBef>
              <a:spcAft>
                <a:spcPts val="0"/>
              </a:spcAft>
              <a:buNone/>
              <a:defRPr sz="1800">
                <a:solidFill>
                  <a:schemeClr val="tx1"/>
                </a:solidFill>
                <a:latin typeface="+mj-lt"/>
              </a:defRPr>
            </a:lvl3pPr>
            <a:lvl4pPr marL="0" indent="0">
              <a:lnSpc>
                <a:spcPct val="100000"/>
              </a:lnSpc>
              <a:spcBef>
                <a:spcPts val="0"/>
              </a:spcBef>
              <a:spcAft>
                <a:spcPts val="0"/>
              </a:spcAft>
              <a:buNone/>
              <a:defRPr sz="1800">
                <a:solidFill>
                  <a:schemeClr val="tx1"/>
                </a:solidFill>
                <a:latin typeface="+mj-lt"/>
              </a:defRPr>
            </a:lvl4pPr>
            <a:lvl5pPr marL="0" indent="0">
              <a:lnSpc>
                <a:spcPct val="100000"/>
              </a:lnSpc>
              <a:spcBef>
                <a:spcPts val="0"/>
              </a:spcBef>
              <a:spcAft>
                <a:spcPts val="0"/>
              </a:spcAft>
              <a:buNone/>
              <a:defRPr sz="1800">
                <a:solidFill>
                  <a:schemeClr val="tx1"/>
                </a:solidFill>
                <a:latin typeface="+mj-lt"/>
              </a:defRPr>
            </a:lvl5pPr>
            <a:lvl6pPr marL="0" indent="0">
              <a:lnSpc>
                <a:spcPct val="100000"/>
              </a:lnSpc>
              <a:spcBef>
                <a:spcPts val="0"/>
              </a:spcBef>
              <a:spcAft>
                <a:spcPts val="0"/>
              </a:spcAft>
              <a:buNone/>
              <a:defRPr sz="1800">
                <a:solidFill>
                  <a:schemeClr val="tx1"/>
                </a:solidFill>
                <a:latin typeface="+mj-lt"/>
              </a:defRPr>
            </a:lvl6pPr>
            <a:lvl7pPr marL="0" indent="0">
              <a:lnSpc>
                <a:spcPct val="100000"/>
              </a:lnSpc>
              <a:spcBef>
                <a:spcPts val="0"/>
              </a:spcBef>
              <a:spcAft>
                <a:spcPts val="0"/>
              </a:spcAft>
              <a:buNone/>
              <a:defRPr sz="1800">
                <a:solidFill>
                  <a:schemeClr val="tx1"/>
                </a:solidFill>
                <a:latin typeface="+mj-lt"/>
              </a:defRPr>
            </a:lvl7pPr>
            <a:lvl8pPr marL="0" indent="0">
              <a:lnSpc>
                <a:spcPct val="100000"/>
              </a:lnSpc>
              <a:spcBef>
                <a:spcPts val="0"/>
              </a:spcBef>
              <a:spcAft>
                <a:spcPts val="0"/>
              </a:spcAft>
              <a:buNone/>
              <a:defRPr sz="1800">
                <a:solidFill>
                  <a:schemeClr val="tx1"/>
                </a:solidFill>
                <a:latin typeface="+mj-lt"/>
              </a:defRPr>
            </a:lvl8pPr>
            <a:lvl9pPr marL="0" indent="0">
              <a:lnSpc>
                <a:spcPct val="100000"/>
              </a:lnSpc>
              <a:spcBef>
                <a:spcPts val="0"/>
              </a:spcBef>
              <a:spcAft>
                <a:spcPts val="0"/>
              </a:spcAft>
              <a:buNone/>
              <a:defRPr sz="1800">
                <a:solidFill>
                  <a:schemeClr val="tx1"/>
                </a:solidFill>
                <a:latin typeface="+mj-lt"/>
              </a:defRPr>
            </a:lvl9pPr>
          </a:lstStyle>
          <a:p>
            <a:r>
              <a:rPr lang="en-US" dirty="0"/>
              <a:t>Click to edit Subtitle</a:t>
            </a:r>
          </a:p>
          <a:p>
            <a:pPr lvl="1"/>
            <a:r>
              <a:rPr lang="en-US" dirty="0"/>
              <a:t>Author</a:t>
            </a:r>
            <a:br>
              <a:rPr lang="en-US" dirty="0"/>
            </a:br>
            <a:r>
              <a:rPr lang="en-US" dirty="0"/>
              <a:t>Email Address</a:t>
            </a:r>
          </a:p>
        </p:txBody>
      </p:sp>
    </p:spTree>
    <p:extLst>
      <p:ext uri="{BB962C8B-B14F-4D97-AF65-F5344CB8AC3E}">
        <p14:creationId xmlns:p14="http://schemas.microsoft.com/office/powerpoint/2010/main" val="48033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Icons">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23E032F-469E-45B1-9377-F2F8106D7387}"/>
              </a:ext>
            </a:extLst>
          </p:cNvPr>
          <p:cNvGrpSpPr/>
          <p:nvPr userDrawn="1"/>
        </p:nvGrpSpPr>
        <p:grpSpPr>
          <a:xfrm>
            <a:off x="696987" y="2420648"/>
            <a:ext cx="10801200" cy="3888672"/>
            <a:chOff x="696987" y="2420648"/>
            <a:chExt cx="10801200" cy="3888672"/>
          </a:xfrm>
        </p:grpSpPr>
        <p:grpSp>
          <p:nvGrpSpPr>
            <p:cNvPr id="1044" name="Gruppieren 1043">
              <a:extLst>
                <a:ext uri="{FF2B5EF4-FFF2-40B4-BE49-F238E27FC236}">
                  <a16:creationId xmlns:a16="http://schemas.microsoft.com/office/drawing/2014/main" id="{B6FBD212-64ED-4F25-ACB3-43237534DD14}"/>
                </a:ext>
              </a:extLst>
            </p:cNvPr>
            <p:cNvGrpSpPr>
              <a:grpSpLocks noChangeAspect="1"/>
            </p:cNvGrpSpPr>
            <p:nvPr userDrawn="1"/>
          </p:nvGrpSpPr>
          <p:grpSpPr>
            <a:xfrm>
              <a:off x="5881563" y="2420648"/>
              <a:ext cx="432000" cy="432000"/>
              <a:chOff x="467544" y="2409856"/>
              <a:chExt cx="401638" cy="401635"/>
            </a:xfrm>
          </p:grpSpPr>
          <p:sp>
            <p:nvSpPr>
              <p:cNvPr id="1705" name="Freeform 13">
                <a:extLst>
                  <a:ext uri="{FF2B5EF4-FFF2-40B4-BE49-F238E27FC236}">
                    <a16:creationId xmlns:a16="http://schemas.microsoft.com/office/drawing/2014/main" id="{9EC653BD-3E53-4EE0-B310-BA73CF3F855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6" name="Freeform 18">
                <a:extLst>
                  <a:ext uri="{FF2B5EF4-FFF2-40B4-BE49-F238E27FC236}">
                    <a16:creationId xmlns:a16="http://schemas.microsoft.com/office/drawing/2014/main" id="{9AA2E8C1-C5E9-432A-AEAD-F542DCD43DC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7" name="Freeform 19">
                <a:extLst>
                  <a:ext uri="{FF2B5EF4-FFF2-40B4-BE49-F238E27FC236}">
                    <a16:creationId xmlns:a16="http://schemas.microsoft.com/office/drawing/2014/main" id="{246B98AD-B30F-464D-AC2D-EA83216DFC5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8" name="Freeform 20">
                <a:extLst>
                  <a:ext uri="{FF2B5EF4-FFF2-40B4-BE49-F238E27FC236}">
                    <a16:creationId xmlns:a16="http://schemas.microsoft.com/office/drawing/2014/main" id="{55A6448F-4B33-4D23-93F0-B1079E5941A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5" name="Gruppieren 1044">
              <a:extLst>
                <a:ext uri="{FF2B5EF4-FFF2-40B4-BE49-F238E27FC236}">
                  <a16:creationId xmlns:a16="http://schemas.microsoft.com/office/drawing/2014/main" id="{EA3A81CE-EEDC-4D64-8E8C-CFD247023644}"/>
                </a:ext>
              </a:extLst>
            </p:cNvPr>
            <p:cNvGrpSpPr>
              <a:grpSpLocks noChangeAspect="1"/>
            </p:cNvGrpSpPr>
            <p:nvPr userDrawn="1"/>
          </p:nvGrpSpPr>
          <p:grpSpPr>
            <a:xfrm>
              <a:off x="6457675" y="2420648"/>
              <a:ext cx="432000" cy="432000"/>
              <a:chOff x="467544" y="2409856"/>
              <a:chExt cx="401638" cy="401635"/>
            </a:xfrm>
          </p:grpSpPr>
          <p:sp>
            <p:nvSpPr>
              <p:cNvPr id="1701" name="Freeform 13">
                <a:extLst>
                  <a:ext uri="{FF2B5EF4-FFF2-40B4-BE49-F238E27FC236}">
                    <a16:creationId xmlns:a16="http://schemas.microsoft.com/office/drawing/2014/main" id="{01AFA39F-03AF-452A-8BA6-18576570B4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2" name="Freeform 18">
                <a:extLst>
                  <a:ext uri="{FF2B5EF4-FFF2-40B4-BE49-F238E27FC236}">
                    <a16:creationId xmlns:a16="http://schemas.microsoft.com/office/drawing/2014/main" id="{B1BD092E-C22A-460A-A3BA-9AEC72E14C4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3" name="Freeform 19">
                <a:extLst>
                  <a:ext uri="{FF2B5EF4-FFF2-40B4-BE49-F238E27FC236}">
                    <a16:creationId xmlns:a16="http://schemas.microsoft.com/office/drawing/2014/main" id="{49DCFD60-6452-4CC0-A27A-B1567AF67B5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4" name="Freeform 20">
                <a:extLst>
                  <a:ext uri="{FF2B5EF4-FFF2-40B4-BE49-F238E27FC236}">
                    <a16:creationId xmlns:a16="http://schemas.microsoft.com/office/drawing/2014/main" id="{D169E2F0-DA55-41AE-8DDF-D1A99617036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6" name="Gruppieren 1045">
              <a:extLst>
                <a:ext uri="{FF2B5EF4-FFF2-40B4-BE49-F238E27FC236}">
                  <a16:creationId xmlns:a16="http://schemas.microsoft.com/office/drawing/2014/main" id="{A6CA865E-3E52-4396-9A07-5F4F4DB3748D}"/>
                </a:ext>
              </a:extLst>
            </p:cNvPr>
            <p:cNvGrpSpPr>
              <a:grpSpLocks noChangeAspect="1"/>
            </p:cNvGrpSpPr>
            <p:nvPr userDrawn="1"/>
          </p:nvGrpSpPr>
          <p:grpSpPr>
            <a:xfrm>
              <a:off x="7033739" y="2420648"/>
              <a:ext cx="432000" cy="432000"/>
              <a:chOff x="467544" y="2409856"/>
              <a:chExt cx="401638" cy="401635"/>
            </a:xfrm>
          </p:grpSpPr>
          <p:sp>
            <p:nvSpPr>
              <p:cNvPr id="1697" name="Freeform 13">
                <a:extLst>
                  <a:ext uri="{FF2B5EF4-FFF2-40B4-BE49-F238E27FC236}">
                    <a16:creationId xmlns:a16="http://schemas.microsoft.com/office/drawing/2014/main" id="{7604DF8C-5633-4BE4-9DFA-71EAD8C2269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8" name="Freeform 18">
                <a:extLst>
                  <a:ext uri="{FF2B5EF4-FFF2-40B4-BE49-F238E27FC236}">
                    <a16:creationId xmlns:a16="http://schemas.microsoft.com/office/drawing/2014/main" id="{6050ECB4-1A5B-4D5D-82F7-CD2290AECC0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9" name="Freeform 19">
                <a:extLst>
                  <a:ext uri="{FF2B5EF4-FFF2-40B4-BE49-F238E27FC236}">
                    <a16:creationId xmlns:a16="http://schemas.microsoft.com/office/drawing/2014/main" id="{A20B57FA-F7E3-4420-9887-FC73259727B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0" name="Freeform 20">
                <a:extLst>
                  <a:ext uri="{FF2B5EF4-FFF2-40B4-BE49-F238E27FC236}">
                    <a16:creationId xmlns:a16="http://schemas.microsoft.com/office/drawing/2014/main" id="{407EFC46-7115-4F93-ACD0-6EFD8FBB9FA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7" name="Gruppieren 1046">
              <a:extLst>
                <a:ext uri="{FF2B5EF4-FFF2-40B4-BE49-F238E27FC236}">
                  <a16:creationId xmlns:a16="http://schemas.microsoft.com/office/drawing/2014/main" id="{50A67896-2189-4A08-95F2-1C5ED4BAE035}"/>
                </a:ext>
              </a:extLst>
            </p:cNvPr>
            <p:cNvGrpSpPr>
              <a:grpSpLocks noChangeAspect="1"/>
            </p:cNvGrpSpPr>
            <p:nvPr userDrawn="1"/>
          </p:nvGrpSpPr>
          <p:grpSpPr>
            <a:xfrm>
              <a:off x="7609803" y="2420648"/>
              <a:ext cx="432000" cy="432000"/>
              <a:chOff x="467544" y="2409856"/>
              <a:chExt cx="401638" cy="401635"/>
            </a:xfrm>
          </p:grpSpPr>
          <p:sp>
            <p:nvSpPr>
              <p:cNvPr id="1693" name="Freeform 13">
                <a:extLst>
                  <a:ext uri="{FF2B5EF4-FFF2-40B4-BE49-F238E27FC236}">
                    <a16:creationId xmlns:a16="http://schemas.microsoft.com/office/drawing/2014/main" id="{C49FB261-E0BA-44D7-8BA1-01000932A1B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4" name="Freeform 18">
                <a:extLst>
                  <a:ext uri="{FF2B5EF4-FFF2-40B4-BE49-F238E27FC236}">
                    <a16:creationId xmlns:a16="http://schemas.microsoft.com/office/drawing/2014/main" id="{19454524-A16F-4B5B-A048-3C508960D8A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5" name="Freeform 19">
                <a:extLst>
                  <a:ext uri="{FF2B5EF4-FFF2-40B4-BE49-F238E27FC236}">
                    <a16:creationId xmlns:a16="http://schemas.microsoft.com/office/drawing/2014/main" id="{6C4C66CF-E11E-4E16-83C9-8D8A5FA3C94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6" name="Freeform 20">
                <a:extLst>
                  <a:ext uri="{FF2B5EF4-FFF2-40B4-BE49-F238E27FC236}">
                    <a16:creationId xmlns:a16="http://schemas.microsoft.com/office/drawing/2014/main" id="{AFE2C58A-43B5-4DEC-BCE3-1C8EA6347B7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8" name="Gruppieren 1047">
              <a:extLst>
                <a:ext uri="{FF2B5EF4-FFF2-40B4-BE49-F238E27FC236}">
                  <a16:creationId xmlns:a16="http://schemas.microsoft.com/office/drawing/2014/main" id="{2252D454-D0B5-4D18-97FA-EADF339DB41B}"/>
                </a:ext>
              </a:extLst>
            </p:cNvPr>
            <p:cNvGrpSpPr>
              <a:grpSpLocks noChangeAspect="1"/>
            </p:cNvGrpSpPr>
            <p:nvPr userDrawn="1"/>
          </p:nvGrpSpPr>
          <p:grpSpPr>
            <a:xfrm>
              <a:off x="8185867" y="2420648"/>
              <a:ext cx="432000" cy="432000"/>
              <a:chOff x="467544" y="2409856"/>
              <a:chExt cx="401638" cy="401635"/>
            </a:xfrm>
          </p:grpSpPr>
          <p:sp>
            <p:nvSpPr>
              <p:cNvPr id="1689" name="Freeform 13">
                <a:extLst>
                  <a:ext uri="{FF2B5EF4-FFF2-40B4-BE49-F238E27FC236}">
                    <a16:creationId xmlns:a16="http://schemas.microsoft.com/office/drawing/2014/main" id="{91D2BD38-301B-4040-B85C-12A9324C22C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0" name="Freeform 18">
                <a:extLst>
                  <a:ext uri="{FF2B5EF4-FFF2-40B4-BE49-F238E27FC236}">
                    <a16:creationId xmlns:a16="http://schemas.microsoft.com/office/drawing/2014/main" id="{D66C714B-01EA-43F1-B66D-925BFADB18F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1" name="Freeform 19">
                <a:extLst>
                  <a:ext uri="{FF2B5EF4-FFF2-40B4-BE49-F238E27FC236}">
                    <a16:creationId xmlns:a16="http://schemas.microsoft.com/office/drawing/2014/main" id="{D8B8F67C-0233-40DE-AE22-F12CAFDC13F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2" name="Freeform 20">
                <a:extLst>
                  <a:ext uri="{FF2B5EF4-FFF2-40B4-BE49-F238E27FC236}">
                    <a16:creationId xmlns:a16="http://schemas.microsoft.com/office/drawing/2014/main" id="{835E3952-106B-42C5-A05D-F33BC4D121E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9" name="Gruppieren 1048">
              <a:extLst>
                <a:ext uri="{FF2B5EF4-FFF2-40B4-BE49-F238E27FC236}">
                  <a16:creationId xmlns:a16="http://schemas.microsoft.com/office/drawing/2014/main" id="{AB8B8588-F4D2-4A2E-A883-2C8F74B54EB8}"/>
                </a:ext>
              </a:extLst>
            </p:cNvPr>
            <p:cNvGrpSpPr>
              <a:grpSpLocks noChangeAspect="1"/>
            </p:cNvGrpSpPr>
            <p:nvPr userDrawn="1"/>
          </p:nvGrpSpPr>
          <p:grpSpPr>
            <a:xfrm>
              <a:off x="8761931" y="2420648"/>
              <a:ext cx="432000" cy="432000"/>
              <a:chOff x="467544" y="2409856"/>
              <a:chExt cx="401638" cy="401635"/>
            </a:xfrm>
          </p:grpSpPr>
          <p:sp>
            <p:nvSpPr>
              <p:cNvPr id="1685" name="Freeform 13">
                <a:extLst>
                  <a:ext uri="{FF2B5EF4-FFF2-40B4-BE49-F238E27FC236}">
                    <a16:creationId xmlns:a16="http://schemas.microsoft.com/office/drawing/2014/main" id="{122EBBC5-C9A6-4D18-81C4-82092552354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6" name="Freeform 18">
                <a:extLst>
                  <a:ext uri="{FF2B5EF4-FFF2-40B4-BE49-F238E27FC236}">
                    <a16:creationId xmlns:a16="http://schemas.microsoft.com/office/drawing/2014/main" id="{3089DF10-C171-49FE-84A8-8AC1A71F4E3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7" name="Freeform 19">
                <a:extLst>
                  <a:ext uri="{FF2B5EF4-FFF2-40B4-BE49-F238E27FC236}">
                    <a16:creationId xmlns:a16="http://schemas.microsoft.com/office/drawing/2014/main" id="{FA48992B-A72F-4964-9C81-89C92E120F0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8" name="Freeform 20">
                <a:extLst>
                  <a:ext uri="{FF2B5EF4-FFF2-40B4-BE49-F238E27FC236}">
                    <a16:creationId xmlns:a16="http://schemas.microsoft.com/office/drawing/2014/main" id="{18BD194E-51CD-4069-856C-ED34C832E81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0" name="Gruppieren 1049">
              <a:extLst>
                <a:ext uri="{FF2B5EF4-FFF2-40B4-BE49-F238E27FC236}">
                  <a16:creationId xmlns:a16="http://schemas.microsoft.com/office/drawing/2014/main" id="{47DCF657-D3C1-466F-A263-615AAC710F7E}"/>
                </a:ext>
              </a:extLst>
            </p:cNvPr>
            <p:cNvGrpSpPr>
              <a:grpSpLocks noChangeAspect="1"/>
            </p:cNvGrpSpPr>
            <p:nvPr userDrawn="1"/>
          </p:nvGrpSpPr>
          <p:grpSpPr>
            <a:xfrm>
              <a:off x="9337995" y="2420648"/>
              <a:ext cx="432000" cy="432000"/>
              <a:chOff x="467544" y="2409856"/>
              <a:chExt cx="401638" cy="401635"/>
            </a:xfrm>
          </p:grpSpPr>
          <p:sp>
            <p:nvSpPr>
              <p:cNvPr id="1681" name="Freeform 13">
                <a:extLst>
                  <a:ext uri="{FF2B5EF4-FFF2-40B4-BE49-F238E27FC236}">
                    <a16:creationId xmlns:a16="http://schemas.microsoft.com/office/drawing/2014/main" id="{A5710E87-303F-4EC0-AD01-83B1E9D818B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2" name="Freeform 18">
                <a:extLst>
                  <a:ext uri="{FF2B5EF4-FFF2-40B4-BE49-F238E27FC236}">
                    <a16:creationId xmlns:a16="http://schemas.microsoft.com/office/drawing/2014/main" id="{13CB453C-5CFA-47C0-8D7D-239A1F224BD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3" name="Freeform 19">
                <a:extLst>
                  <a:ext uri="{FF2B5EF4-FFF2-40B4-BE49-F238E27FC236}">
                    <a16:creationId xmlns:a16="http://schemas.microsoft.com/office/drawing/2014/main" id="{2400F94E-CAC7-4EDC-90CA-AAA52908461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4" name="Freeform 20">
                <a:extLst>
                  <a:ext uri="{FF2B5EF4-FFF2-40B4-BE49-F238E27FC236}">
                    <a16:creationId xmlns:a16="http://schemas.microsoft.com/office/drawing/2014/main" id="{41A3F388-1A57-4C63-A1BC-69DFB631465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1" name="Gruppieren 1050">
              <a:extLst>
                <a:ext uri="{FF2B5EF4-FFF2-40B4-BE49-F238E27FC236}">
                  <a16:creationId xmlns:a16="http://schemas.microsoft.com/office/drawing/2014/main" id="{1EE96DAD-78B5-4FA5-9555-FEC25700A1B2}"/>
                </a:ext>
              </a:extLst>
            </p:cNvPr>
            <p:cNvGrpSpPr>
              <a:grpSpLocks noChangeAspect="1"/>
            </p:cNvGrpSpPr>
            <p:nvPr userDrawn="1"/>
          </p:nvGrpSpPr>
          <p:grpSpPr>
            <a:xfrm>
              <a:off x="9914059" y="2420648"/>
              <a:ext cx="432000" cy="432000"/>
              <a:chOff x="467544" y="2409856"/>
              <a:chExt cx="401638" cy="401635"/>
            </a:xfrm>
          </p:grpSpPr>
          <p:sp>
            <p:nvSpPr>
              <p:cNvPr id="1677" name="Freeform 13">
                <a:extLst>
                  <a:ext uri="{FF2B5EF4-FFF2-40B4-BE49-F238E27FC236}">
                    <a16:creationId xmlns:a16="http://schemas.microsoft.com/office/drawing/2014/main" id="{7365456B-9151-47DE-B03E-8A7161F917F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8" name="Freeform 18">
                <a:extLst>
                  <a:ext uri="{FF2B5EF4-FFF2-40B4-BE49-F238E27FC236}">
                    <a16:creationId xmlns:a16="http://schemas.microsoft.com/office/drawing/2014/main" id="{9ADC5F45-0C70-49E0-BB35-D3027FA241E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9" name="Freeform 19">
                <a:extLst>
                  <a:ext uri="{FF2B5EF4-FFF2-40B4-BE49-F238E27FC236}">
                    <a16:creationId xmlns:a16="http://schemas.microsoft.com/office/drawing/2014/main" id="{6D1B82D2-780E-4BFD-B117-688E99A55F0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0" name="Freeform 20">
                <a:extLst>
                  <a:ext uri="{FF2B5EF4-FFF2-40B4-BE49-F238E27FC236}">
                    <a16:creationId xmlns:a16="http://schemas.microsoft.com/office/drawing/2014/main" id="{4256AC2D-5894-4BEE-8DA4-22E189D7314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2" name="Gruppieren 1051">
              <a:extLst>
                <a:ext uri="{FF2B5EF4-FFF2-40B4-BE49-F238E27FC236}">
                  <a16:creationId xmlns:a16="http://schemas.microsoft.com/office/drawing/2014/main" id="{897D7C68-BD14-4EAF-AC7A-CC92D112456D}"/>
                </a:ext>
              </a:extLst>
            </p:cNvPr>
            <p:cNvGrpSpPr>
              <a:grpSpLocks noChangeAspect="1"/>
            </p:cNvGrpSpPr>
            <p:nvPr userDrawn="1"/>
          </p:nvGrpSpPr>
          <p:grpSpPr>
            <a:xfrm>
              <a:off x="10490123" y="2420648"/>
              <a:ext cx="432000" cy="432000"/>
              <a:chOff x="467544" y="2409856"/>
              <a:chExt cx="401638" cy="401635"/>
            </a:xfrm>
          </p:grpSpPr>
          <p:sp>
            <p:nvSpPr>
              <p:cNvPr id="1673" name="Freeform 13">
                <a:extLst>
                  <a:ext uri="{FF2B5EF4-FFF2-40B4-BE49-F238E27FC236}">
                    <a16:creationId xmlns:a16="http://schemas.microsoft.com/office/drawing/2014/main" id="{3F4FF082-6F60-4263-9FF2-50AFF970454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4" name="Freeform 18">
                <a:extLst>
                  <a:ext uri="{FF2B5EF4-FFF2-40B4-BE49-F238E27FC236}">
                    <a16:creationId xmlns:a16="http://schemas.microsoft.com/office/drawing/2014/main" id="{317A83ED-9089-460A-A140-937421E3631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5" name="Freeform 19">
                <a:extLst>
                  <a:ext uri="{FF2B5EF4-FFF2-40B4-BE49-F238E27FC236}">
                    <a16:creationId xmlns:a16="http://schemas.microsoft.com/office/drawing/2014/main" id="{213709CC-7E3D-4695-B4DE-49EDBEDED21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6" name="Freeform 20">
                <a:extLst>
                  <a:ext uri="{FF2B5EF4-FFF2-40B4-BE49-F238E27FC236}">
                    <a16:creationId xmlns:a16="http://schemas.microsoft.com/office/drawing/2014/main" id="{6049E1D4-63A0-4377-947D-044C6A6710A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3" name="Gruppieren 1052">
              <a:extLst>
                <a:ext uri="{FF2B5EF4-FFF2-40B4-BE49-F238E27FC236}">
                  <a16:creationId xmlns:a16="http://schemas.microsoft.com/office/drawing/2014/main" id="{0E2CE4CB-3B30-41A4-A5A6-CD7542729D52}"/>
                </a:ext>
              </a:extLst>
            </p:cNvPr>
            <p:cNvGrpSpPr>
              <a:grpSpLocks noChangeAspect="1"/>
            </p:cNvGrpSpPr>
            <p:nvPr userDrawn="1"/>
          </p:nvGrpSpPr>
          <p:grpSpPr>
            <a:xfrm>
              <a:off x="11066187" y="2420648"/>
              <a:ext cx="432000" cy="432000"/>
              <a:chOff x="467544" y="2409856"/>
              <a:chExt cx="401638" cy="401635"/>
            </a:xfrm>
          </p:grpSpPr>
          <p:sp>
            <p:nvSpPr>
              <p:cNvPr id="1669" name="Freeform 13">
                <a:extLst>
                  <a:ext uri="{FF2B5EF4-FFF2-40B4-BE49-F238E27FC236}">
                    <a16:creationId xmlns:a16="http://schemas.microsoft.com/office/drawing/2014/main" id="{3044E36D-D4AE-4B18-9AF6-707E577F1F8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0" name="Freeform 18">
                <a:extLst>
                  <a:ext uri="{FF2B5EF4-FFF2-40B4-BE49-F238E27FC236}">
                    <a16:creationId xmlns:a16="http://schemas.microsoft.com/office/drawing/2014/main" id="{5738929E-1946-48A2-A492-1A12475917D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1" name="Freeform 19">
                <a:extLst>
                  <a:ext uri="{FF2B5EF4-FFF2-40B4-BE49-F238E27FC236}">
                    <a16:creationId xmlns:a16="http://schemas.microsoft.com/office/drawing/2014/main" id="{31E0A259-1609-4FC1-AE77-F2302F978AB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2" name="Freeform 20">
                <a:extLst>
                  <a:ext uri="{FF2B5EF4-FFF2-40B4-BE49-F238E27FC236}">
                    <a16:creationId xmlns:a16="http://schemas.microsoft.com/office/drawing/2014/main" id="{4DF0DB33-CA38-4968-96E6-80C23632BFD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4" name="Gruppieren 1053">
              <a:extLst>
                <a:ext uri="{FF2B5EF4-FFF2-40B4-BE49-F238E27FC236}">
                  <a16:creationId xmlns:a16="http://schemas.microsoft.com/office/drawing/2014/main" id="{1A19B645-4264-4C97-99E9-3B4B3E01DA02}"/>
                </a:ext>
              </a:extLst>
            </p:cNvPr>
            <p:cNvGrpSpPr>
              <a:grpSpLocks noChangeAspect="1"/>
            </p:cNvGrpSpPr>
            <p:nvPr userDrawn="1"/>
          </p:nvGrpSpPr>
          <p:grpSpPr>
            <a:xfrm>
              <a:off x="5305499" y="2420648"/>
              <a:ext cx="432000" cy="432000"/>
              <a:chOff x="467544" y="2409856"/>
              <a:chExt cx="401638" cy="401635"/>
            </a:xfrm>
          </p:grpSpPr>
          <p:sp>
            <p:nvSpPr>
              <p:cNvPr id="1665" name="Freeform 13">
                <a:extLst>
                  <a:ext uri="{FF2B5EF4-FFF2-40B4-BE49-F238E27FC236}">
                    <a16:creationId xmlns:a16="http://schemas.microsoft.com/office/drawing/2014/main" id="{B6D1A95D-0480-4F6B-9C15-8196338649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6" name="Freeform 18">
                <a:extLst>
                  <a:ext uri="{FF2B5EF4-FFF2-40B4-BE49-F238E27FC236}">
                    <a16:creationId xmlns:a16="http://schemas.microsoft.com/office/drawing/2014/main" id="{480F0735-C1A6-4EBB-9200-E3836E0F831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7" name="Freeform 19">
                <a:extLst>
                  <a:ext uri="{FF2B5EF4-FFF2-40B4-BE49-F238E27FC236}">
                    <a16:creationId xmlns:a16="http://schemas.microsoft.com/office/drawing/2014/main" id="{5C500C22-A236-4D1F-92E0-6A9F6BDF9D4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8" name="Freeform 20">
                <a:extLst>
                  <a:ext uri="{FF2B5EF4-FFF2-40B4-BE49-F238E27FC236}">
                    <a16:creationId xmlns:a16="http://schemas.microsoft.com/office/drawing/2014/main" id="{25A1BB6F-8017-4D20-A38F-70CC6E32730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5" name="Gruppieren 1054">
              <a:extLst>
                <a:ext uri="{FF2B5EF4-FFF2-40B4-BE49-F238E27FC236}">
                  <a16:creationId xmlns:a16="http://schemas.microsoft.com/office/drawing/2014/main" id="{A3D2CB5E-A673-4B88-A5BD-49986F9B3EB8}"/>
                </a:ext>
              </a:extLst>
            </p:cNvPr>
            <p:cNvGrpSpPr>
              <a:grpSpLocks noChangeAspect="1"/>
            </p:cNvGrpSpPr>
            <p:nvPr userDrawn="1"/>
          </p:nvGrpSpPr>
          <p:grpSpPr>
            <a:xfrm>
              <a:off x="4729435" y="2420648"/>
              <a:ext cx="432000" cy="432000"/>
              <a:chOff x="467544" y="2409856"/>
              <a:chExt cx="401638" cy="401635"/>
            </a:xfrm>
          </p:grpSpPr>
          <p:sp>
            <p:nvSpPr>
              <p:cNvPr id="1661" name="Freeform 13">
                <a:extLst>
                  <a:ext uri="{FF2B5EF4-FFF2-40B4-BE49-F238E27FC236}">
                    <a16:creationId xmlns:a16="http://schemas.microsoft.com/office/drawing/2014/main" id="{9F5353A2-6DB9-41BB-900A-B8901CA377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2" name="Freeform 18">
                <a:extLst>
                  <a:ext uri="{FF2B5EF4-FFF2-40B4-BE49-F238E27FC236}">
                    <a16:creationId xmlns:a16="http://schemas.microsoft.com/office/drawing/2014/main" id="{966B9481-F30A-4C21-93DF-EAD4AFB1DA2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3" name="Freeform 19">
                <a:extLst>
                  <a:ext uri="{FF2B5EF4-FFF2-40B4-BE49-F238E27FC236}">
                    <a16:creationId xmlns:a16="http://schemas.microsoft.com/office/drawing/2014/main" id="{3E7B6626-CDC0-41CE-A2F9-D9F4FA58D6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4" name="Freeform 20">
                <a:extLst>
                  <a:ext uri="{FF2B5EF4-FFF2-40B4-BE49-F238E27FC236}">
                    <a16:creationId xmlns:a16="http://schemas.microsoft.com/office/drawing/2014/main" id="{37DC59E1-CB70-4910-BF5B-83BBD047DD8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6" name="Gruppieren 1055">
              <a:extLst>
                <a:ext uri="{FF2B5EF4-FFF2-40B4-BE49-F238E27FC236}">
                  <a16:creationId xmlns:a16="http://schemas.microsoft.com/office/drawing/2014/main" id="{42F4125E-51AA-4830-A9F4-C5435E192A91}"/>
                </a:ext>
              </a:extLst>
            </p:cNvPr>
            <p:cNvGrpSpPr>
              <a:grpSpLocks noChangeAspect="1"/>
            </p:cNvGrpSpPr>
            <p:nvPr userDrawn="1"/>
          </p:nvGrpSpPr>
          <p:grpSpPr>
            <a:xfrm>
              <a:off x="4153371" y="2420648"/>
              <a:ext cx="432000" cy="432000"/>
              <a:chOff x="467544" y="2409856"/>
              <a:chExt cx="401638" cy="401635"/>
            </a:xfrm>
          </p:grpSpPr>
          <p:sp>
            <p:nvSpPr>
              <p:cNvPr id="1657" name="Freeform 13">
                <a:extLst>
                  <a:ext uri="{FF2B5EF4-FFF2-40B4-BE49-F238E27FC236}">
                    <a16:creationId xmlns:a16="http://schemas.microsoft.com/office/drawing/2014/main" id="{ECAC501D-8A23-4DED-A9DC-5852005DAF6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8" name="Freeform 18">
                <a:extLst>
                  <a:ext uri="{FF2B5EF4-FFF2-40B4-BE49-F238E27FC236}">
                    <a16:creationId xmlns:a16="http://schemas.microsoft.com/office/drawing/2014/main" id="{E00851D9-9E68-4680-AA41-6895A17F79D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9" name="Freeform 19">
                <a:extLst>
                  <a:ext uri="{FF2B5EF4-FFF2-40B4-BE49-F238E27FC236}">
                    <a16:creationId xmlns:a16="http://schemas.microsoft.com/office/drawing/2014/main" id="{4B58555E-3904-4C12-AA66-430890E342A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0" name="Freeform 20">
                <a:extLst>
                  <a:ext uri="{FF2B5EF4-FFF2-40B4-BE49-F238E27FC236}">
                    <a16:creationId xmlns:a16="http://schemas.microsoft.com/office/drawing/2014/main" id="{CB6230D0-A34F-41E7-A4BE-462B58BF76B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7" name="Gruppieren 1056">
              <a:extLst>
                <a:ext uri="{FF2B5EF4-FFF2-40B4-BE49-F238E27FC236}">
                  <a16:creationId xmlns:a16="http://schemas.microsoft.com/office/drawing/2014/main" id="{8BAF3543-C8E2-4647-9302-68FC75D21327}"/>
                </a:ext>
              </a:extLst>
            </p:cNvPr>
            <p:cNvGrpSpPr>
              <a:grpSpLocks noChangeAspect="1"/>
            </p:cNvGrpSpPr>
            <p:nvPr userDrawn="1"/>
          </p:nvGrpSpPr>
          <p:grpSpPr>
            <a:xfrm>
              <a:off x="3577307" y="2420648"/>
              <a:ext cx="432000" cy="432000"/>
              <a:chOff x="467544" y="2409856"/>
              <a:chExt cx="401638" cy="401635"/>
            </a:xfrm>
          </p:grpSpPr>
          <p:sp>
            <p:nvSpPr>
              <p:cNvPr id="1653" name="Freeform 13">
                <a:extLst>
                  <a:ext uri="{FF2B5EF4-FFF2-40B4-BE49-F238E27FC236}">
                    <a16:creationId xmlns:a16="http://schemas.microsoft.com/office/drawing/2014/main" id="{6FF69FC1-170E-4BC2-B690-2085BD5333F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4" name="Freeform 18">
                <a:extLst>
                  <a:ext uri="{FF2B5EF4-FFF2-40B4-BE49-F238E27FC236}">
                    <a16:creationId xmlns:a16="http://schemas.microsoft.com/office/drawing/2014/main" id="{98F0ACAD-C96C-48C9-AF88-284BB758951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5" name="Freeform 19">
                <a:extLst>
                  <a:ext uri="{FF2B5EF4-FFF2-40B4-BE49-F238E27FC236}">
                    <a16:creationId xmlns:a16="http://schemas.microsoft.com/office/drawing/2014/main" id="{DF244E25-0563-4D3F-8C60-DD5AE126C41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6" name="Freeform 20">
                <a:extLst>
                  <a:ext uri="{FF2B5EF4-FFF2-40B4-BE49-F238E27FC236}">
                    <a16:creationId xmlns:a16="http://schemas.microsoft.com/office/drawing/2014/main" id="{5E2C0BA0-B94A-44B1-A767-EAB6752AD74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8" name="Gruppieren 1057">
              <a:extLst>
                <a:ext uri="{FF2B5EF4-FFF2-40B4-BE49-F238E27FC236}">
                  <a16:creationId xmlns:a16="http://schemas.microsoft.com/office/drawing/2014/main" id="{0692113C-58DC-4FA8-82C7-520E7C26A2F2}"/>
                </a:ext>
              </a:extLst>
            </p:cNvPr>
            <p:cNvGrpSpPr>
              <a:grpSpLocks noChangeAspect="1"/>
            </p:cNvGrpSpPr>
            <p:nvPr userDrawn="1"/>
          </p:nvGrpSpPr>
          <p:grpSpPr>
            <a:xfrm>
              <a:off x="3001243" y="2420648"/>
              <a:ext cx="432000" cy="432000"/>
              <a:chOff x="467544" y="2409856"/>
              <a:chExt cx="401638" cy="401635"/>
            </a:xfrm>
          </p:grpSpPr>
          <p:sp>
            <p:nvSpPr>
              <p:cNvPr id="1649" name="Freeform 13">
                <a:extLst>
                  <a:ext uri="{FF2B5EF4-FFF2-40B4-BE49-F238E27FC236}">
                    <a16:creationId xmlns:a16="http://schemas.microsoft.com/office/drawing/2014/main" id="{1FFAA616-0225-4B29-9DF6-78F970B684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0" name="Freeform 18">
                <a:extLst>
                  <a:ext uri="{FF2B5EF4-FFF2-40B4-BE49-F238E27FC236}">
                    <a16:creationId xmlns:a16="http://schemas.microsoft.com/office/drawing/2014/main" id="{AD46F17D-A7FE-4793-82A9-B5803CAAD28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1" name="Freeform 19">
                <a:extLst>
                  <a:ext uri="{FF2B5EF4-FFF2-40B4-BE49-F238E27FC236}">
                    <a16:creationId xmlns:a16="http://schemas.microsoft.com/office/drawing/2014/main" id="{FBCE1EB2-EB54-47AE-A115-01E4D704D8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2" name="Freeform 20">
                <a:extLst>
                  <a:ext uri="{FF2B5EF4-FFF2-40B4-BE49-F238E27FC236}">
                    <a16:creationId xmlns:a16="http://schemas.microsoft.com/office/drawing/2014/main" id="{CA25D7DC-29D4-4FBD-B874-67FDDCBBEBC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9" name="Gruppieren 1058">
              <a:extLst>
                <a:ext uri="{FF2B5EF4-FFF2-40B4-BE49-F238E27FC236}">
                  <a16:creationId xmlns:a16="http://schemas.microsoft.com/office/drawing/2014/main" id="{0E6AB4EC-E9B2-4F33-9444-1C4D31D4D2D6}"/>
                </a:ext>
              </a:extLst>
            </p:cNvPr>
            <p:cNvGrpSpPr>
              <a:grpSpLocks noChangeAspect="1"/>
            </p:cNvGrpSpPr>
            <p:nvPr userDrawn="1"/>
          </p:nvGrpSpPr>
          <p:grpSpPr>
            <a:xfrm>
              <a:off x="2425179" y="2420648"/>
              <a:ext cx="432000" cy="432000"/>
              <a:chOff x="467544" y="2409856"/>
              <a:chExt cx="401638" cy="401635"/>
            </a:xfrm>
          </p:grpSpPr>
          <p:sp>
            <p:nvSpPr>
              <p:cNvPr id="1645" name="Freeform 13">
                <a:extLst>
                  <a:ext uri="{FF2B5EF4-FFF2-40B4-BE49-F238E27FC236}">
                    <a16:creationId xmlns:a16="http://schemas.microsoft.com/office/drawing/2014/main" id="{394B2944-D69F-4FD3-9345-A4074EEDDF7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 name="Freeform 18">
                <a:extLst>
                  <a:ext uri="{FF2B5EF4-FFF2-40B4-BE49-F238E27FC236}">
                    <a16:creationId xmlns:a16="http://schemas.microsoft.com/office/drawing/2014/main" id="{44303062-6DB5-4C50-B19B-030734AD92C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 name="Freeform 19">
                <a:extLst>
                  <a:ext uri="{FF2B5EF4-FFF2-40B4-BE49-F238E27FC236}">
                    <a16:creationId xmlns:a16="http://schemas.microsoft.com/office/drawing/2014/main" id="{D921C161-B0F4-435A-B7E4-47F64C1B6F3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 name="Freeform 20">
                <a:extLst>
                  <a:ext uri="{FF2B5EF4-FFF2-40B4-BE49-F238E27FC236}">
                    <a16:creationId xmlns:a16="http://schemas.microsoft.com/office/drawing/2014/main" id="{B733F512-9F6A-4BDF-8D95-F534017B513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0" name="Gruppieren 1059">
              <a:extLst>
                <a:ext uri="{FF2B5EF4-FFF2-40B4-BE49-F238E27FC236}">
                  <a16:creationId xmlns:a16="http://schemas.microsoft.com/office/drawing/2014/main" id="{79930C4D-B717-40A8-907B-8491A4F0ED4D}"/>
                </a:ext>
              </a:extLst>
            </p:cNvPr>
            <p:cNvGrpSpPr>
              <a:grpSpLocks noChangeAspect="1"/>
            </p:cNvGrpSpPr>
            <p:nvPr userDrawn="1"/>
          </p:nvGrpSpPr>
          <p:grpSpPr>
            <a:xfrm>
              <a:off x="1849115" y="2420648"/>
              <a:ext cx="432000" cy="432000"/>
              <a:chOff x="467544" y="2409856"/>
              <a:chExt cx="401638" cy="401635"/>
            </a:xfrm>
          </p:grpSpPr>
          <p:sp>
            <p:nvSpPr>
              <p:cNvPr id="1641" name="Freeform 13">
                <a:extLst>
                  <a:ext uri="{FF2B5EF4-FFF2-40B4-BE49-F238E27FC236}">
                    <a16:creationId xmlns:a16="http://schemas.microsoft.com/office/drawing/2014/main" id="{B22C9A2E-2ADF-4959-93AE-07DB7E63D72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2" name="Freeform 18">
                <a:extLst>
                  <a:ext uri="{FF2B5EF4-FFF2-40B4-BE49-F238E27FC236}">
                    <a16:creationId xmlns:a16="http://schemas.microsoft.com/office/drawing/2014/main" id="{0E7776FB-B1F2-4640-A1A9-2417FE64F84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3" name="Freeform 19">
                <a:extLst>
                  <a:ext uri="{FF2B5EF4-FFF2-40B4-BE49-F238E27FC236}">
                    <a16:creationId xmlns:a16="http://schemas.microsoft.com/office/drawing/2014/main" id="{454096E0-925A-4DA0-83AD-226E38E0DF2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 name="Freeform 20">
                <a:extLst>
                  <a:ext uri="{FF2B5EF4-FFF2-40B4-BE49-F238E27FC236}">
                    <a16:creationId xmlns:a16="http://schemas.microsoft.com/office/drawing/2014/main" id="{42E06033-7230-4A95-86E9-86B92846350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1" name="Gruppieren 1060">
              <a:extLst>
                <a:ext uri="{FF2B5EF4-FFF2-40B4-BE49-F238E27FC236}">
                  <a16:creationId xmlns:a16="http://schemas.microsoft.com/office/drawing/2014/main" id="{5391C517-8ED7-4C3D-98D4-95E53D6AA1EF}"/>
                </a:ext>
              </a:extLst>
            </p:cNvPr>
            <p:cNvGrpSpPr>
              <a:grpSpLocks noChangeAspect="1"/>
            </p:cNvGrpSpPr>
            <p:nvPr userDrawn="1"/>
          </p:nvGrpSpPr>
          <p:grpSpPr>
            <a:xfrm>
              <a:off x="1273051" y="2420648"/>
              <a:ext cx="432000" cy="432000"/>
              <a:chOff x="467544" y="2409856"/>
              <a:chExt cx="401638" cy="401635"/>
            </a:xfrm>
          </p:grpSpPr>
          <p:sp>
            <p:nvSpPr>
              <p:cNvPr id="1637" name="Freeform 13">
                <a:extLst>
                  <a:ext uri="{FF2B5EF4-FFF2-40B4-BE49-F238E27FC236}">
                    <a16:creationId xmlns:a16="http://schemas.microsoft.com/office/drawing/2014/main" id="{06E6C3F1-4C81-43D8-A10A-F210CF23542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8" name="Freeform 18">
                <a:extLst>
                  <a:ext uri="{FF2B5EF4-FFF2-40B4-BE49-F238E27FC236}">
                    <a16:creationId xmlns:a16="http://schemas.microsoft.com/office/drawing/2014/main" id="{152C3065-3A0C-4E08-B533-60984FF68AA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9" name="Freeform 19">
                <a:extLst>
                  <a:ext uri="{FF2B5EF4-FFF2-40B4-BE49-F238E27FC236}">
                    <a16:creationId xmlns:a16="http://schemas.microsoft.com/office/drawing/2014/main" id="{A7F184B6-B8E2-4A70-AFDF-218539F59D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0" name="Freeform 20">
                <a:extLst>
                  <a:ext uri="{FF2B5EF4-FFF2-40B4-BE49-F238E27FC236}">
                    <a16:creationId xmlns:a16="http://schemas.microsoft.com/office/drawing/2014/main" id="{B851EBF1-7018-40B8-AA33-378F453BA2F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2" name="Gruppieren 1061">
              <a:extLst>
                <a:ext uri="{FF2B5EF4-FFF2-40B4-BE49-F238E27FC236}">
                  <a16:creationId xmlns:a16="http://schemas.microsoft.com/office/drawing/2014/main" id="{851A6A60-27D1-4D58-B265-CC695ACF8197}"/>
                </a:ext>
              </a:extLst>
            </p:cNvPr>
            <p:cNvGrpSpPr>
              <a:grpSpLocks noChangeAspect="1"/>
            </p:cNvGrpSpPr>
            <p:nvPr userDrawn="1"/>
          </p:nvGrpSpPr>
          <p:grpSpPr>
            <a:xfrm>
              <a:off x="696987" y="2420648"/>
              <a:ext cx="432000" cy="432000"/>
              <a:chOff x="467544" y="2409856"/>
              <a:chExt cx="401638" cy="401635"/>
            </a:xfrm>
          </p:grpSpPr>
          <p:sp>
            <p:nvSpPr>
              <p:cNvPr id="1633" name="Freeform 13">
                <a:extLst>
                  <a:ext uri="{FF2B5EF4-FFF2-40B4-BE49-F238E27FC236}">
                    <a16:creationId xmlns:a16="http://schemas.microsoft.com/office/drawing/2014/main" id="{362F2FAD-1839-4C3E-863A-C4F8A39A2F6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4" name="Freeform 18">
                <a:extLst>
                  <a:ext uri="{FF2B5EF4-FFF2-40B4-BE49-F238E27FC236}">
                    <a16:creationId xmlns:a16="http://schemas.microsoft.com/office/drawing/2014/main" id="{6280E5A7-BA39-478C-BF02-33634D108D2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5" name="Freeform 19">
                <a:extLst>
                  <a:ext uri="{FF2B5EF4-FFF2-40B4-BE49-F238E27FC236}">
                    <a16:creationId xmlns:a16="http://schemas.microsoft.com/office/drawing/2014/main" id="{0B8087F0-9DD1-4B01-9A93-FD93D1B21F7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6" name="Freeform 20">
                <a:extLst>
                  <a:ext uri="{FF2B5EF4-FFF2-40B4-BE49-F238E27FC236}">
                    <a16:creationId xmlns:a16="http://schemas.microsoft.com/office/drawing/2014/main" id="{71557F0F-024D-49C5-A51C-66F1BECE485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3" name="Gruppieren 1062">
              <a:extLst>
                <a:ext uri="{FF2B5EF4-FFF2-40B4-BE49-F238E27FC236}">
                  <a16:creationId xmlns:a16="http://schemas.microsoft.com/office/drawing/2014/main" id="{4D1A8ABC-2610-4F53-B79D-27A9C9A733C8}"/>
                </a:ext>
              </a:extLst>
            </p:cNvPr>
            <p:cNvGrpSpPr>
              <a:grpSpLocks noChangeAspect="1"/>
            </p:cNvGrpSpPr>
            <p:nvPr userDrawn="1"/>
          </p:nvGrpSpPr>
          <p:grpSpPr>
            <a:xfrm>
              <a:off x="5881563" y="2996760"/>
              <a:ext cx="432000" cy="432000"/>
              <a:chOff x="467544" y="2409856"/>
              <a:chExt cx="401638" cy="401635"/>
            </a:xfrm>
          </p:grpSpPr>
          <p:sp>
            <p:nvSpPr>
              <p:cNvPr id="1629" name="Freeform 13">
                <a:extLst>
                  <a:ext uri="{FF2B5EF4-FFF2-40B4-BE49-F238E27FC236}">
                    <a16:creationId xmlns:a16="http://schemas.microsoft.com/office/drawing/2014/main" id="{29BCF08F-5C14-48FF-88C7-0B41E2F27C6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0" name="Freeform 18">
                <a:extLst>
                  <a:ext uri="{FF2B5EF4-FFF2-40B4-BE49-F238E27FC236}">
                    <a16:creationId xmlns:a16="http://schemas.microsoft.com/office/drawing/2014/main" id="{B7C67D54-6651-45CC-B4B3-7FD5AE9E63F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1" name="Freeform 19">
                <a:extLst>
                  <a:ext uri="{FF2B5EF4-FFF2-40B4-BE49-F238E27FC236}">
                    <a16:creationId xmlns:a16="http://schemas.microsoft.com/office/drawing/2014/main" id="{A78CB0EB-2FFB-4D89-87FD-05F84A477CC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2" name="Freeform 20">
                <a:extLst>
                  <a:ext uri="{FF2B5EF4-FFF2-40B4-BE49-F238E27FC236}">
                    <a16:creationId xmlns:a16="http://schemas.microsoft.com/office/drawing/2014/main" id="{8480BDA2-2547-42B3-8B2D-0FF6234D414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4" name="Gruppieren 1063">
              <a:extLst>
                <a:ext uri="{FF2B5EF4-FFF2-40B4-BE49-F238E27FC236}">
                  <a16:creationId xmlns:a16="http://schemas.microsoft.com/office/drawing/2014/main" id="{ADE778AD-9FC9-4315-B538-FBBC5E7BE011}"/>
                </a:ext>
              </a:extLst>
            </p:cNvPr>
            <p:cNvGrpSpPr>
              <a:grpSpLocks noChangeAspect="1"/>
            </p:cNvGrpSpPr>
            <p:nvPr userDrawn="1"/>
          </p:nvGrpSpPr>
          <p:grpSpPr>
            <a:xfrm>
              <a:off x="6457675" y="2996760"/>
              <a:ext cx="432000" cy="432000"/>
              <a:chOff x="467544" y="2409856"/>
              <a:chExt cx="401638" cy="401635"/>
            </a:xfrm>
          </p:grpSpPr>
          <p:sp>
            <p:nvSpPr>
              <p:cNvPr id="1625" name="Freeform 13">
                <a:extLst>
                  <a:ext uri="{FF2B5EF4-FFF2-40B4-BE49-F238E27FC236}">
                    <a16:creationId xmlns:a16="http://schemas.microsoft.com/office/drawing/2014/main" id="{9BBB41D4-E364-43D4-A00E-E8A08630422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6" name="Freeform 18">
                <a:extLst>
                  <a:ext uri="{FF2B5EF4-FFF2-40B4-BE49-F238E27FC236}">
                    <a16:creationId xmlns:a16="http://schemas.microsoft.com/office/drawing/2014/main" id="{FBA0CFE1-D08F-478B-8B6C-4C2B52AA042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7" name="Freeform 19">
                <a:extLst>
                  <a:ext uri="{FF2B5EF4-FFF2-40B4-BE49-F238E27FC236}">
                    <a16:creationId xmlns:a16="http://schemas.microsoft.com/office/drawing/2014/main" id="{F461E354-A9D9-4CA7-A220-0484CDF19DF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8" name="Freeform 20">
                <a:extLst>
                  <a:ext uri="{FF2B5EF4-FFF2-40B4-BE49-F238E27FC236}">
                    <a16:creationId xmlns:a16="http://schemas.microsoft.com/office/drawing/2014/main" id="{FA054D2A-3620-4310-9778-DDB8F4D2C14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5" name="Gruppieren 1064">
              <a:extLst>
                <a:ext uri="{FF2B5EF4-FFF2-40B4-BE49-F238E27FC236}">
                  <a16:creationId xmlns:a16="http://schemas.microsoft.com/office/drawing/2014/main" id="{D08A1851-8D7B-45CE-A074-84E8EE0CE648}"/>
                </a:ext>
              </a:extLst>
            </p:cNvPr>
            <p:cNvGrpSpPr>
              <a:grpSpLocks noChangeAspect="1"/>
            </p:cNvGrpSpPr>
            <p:nvPr userDrawn="1"/>
          </p:nvGrpSpPr>
          <p:grpSpPr>
            <a:xfrm>
              <a:off x="7033739" y="2996760"/>
              <a:ext cx="432000" cy="432000"/>
              <a:chOff x="467544" y="2409856"/>
              <a:chExt cx="401638" cy="401635"/>
            </a:xfrm>
          </p:grpSpPr>
          <p:sp>
            <p:nvSpPr>
              <p:cNvPr id="1621" name="Freeform 13">
                <a:extLst>
                  <a:ext uri="{FF2B5EF4-FFF2-40B4-BE49-F238E27FC236}">
                    <a16:creationId xmlns:a16="http://schemas.microsoft.com/office/drawing/2014/main" id="{DABF5EDB-74FE-4F76-A87A-FF27C6F196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2" name="Freeform 18">
                <a:extLst>
                  <a:ext uri="{FF2B5EF4-FFF2-40B4-BE49-F238E27FC236}">
                    <a16:creationId xmlns:a16="http://schemas.microsoft.com/office/drawing/2014/main" id="{0D088891-DECB-486A-816A-EFCE4C45FB9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3" name="Freeform 19">
                <a:extLst>
                  <a:ext uri="{FF2B5EF4-FFF2-40B4-BE49-F238E27FC236}">
                    <a16:creationId xmlns:a16="http://schemas.microsoft.com/office/drawing/2014/main" id="{00B95BE6-84BA-4854-B61B-9F5E3944C1E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4" name="Freeform 20">
                <a:extLst>
                  <a:ext uri="{FF2B5EF4-FFF2-40B4-BE49-F238E27FC236}">
                    <a16:creationId xmlns:a16="http://schemas.microsoft.com/office/drawing/2014/main" id="{9CFCE711-9051-401D-9FE4-FD02345122D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6" name="Gruppieren 1065">
              <a:extLst>
                <a:ext uri="{FF2B5EF4-FFF2-40B4-BE49-F238E27FC236}">
                  <a16:creationId xmlns:a16="http://schemas.microsoft.com/office/drawing/2014/main" id="{A6699084-DDF8-43AC-AF4F-3C1B92C08CD5}"/>
                </a:ext>
              </a:extLst>
            </p:cNvPr>
            <p:cNvGrpSpPr>
              <a:grpSpLocks noChangeAspect="1"/>
            </p:cNvGrpSpPr>
            <p:nvPr userDrawn="1"/>
          </p:nvGrpSpPr>
          <p:grpSpPr>
            <a:xfrm>
              <a:off x="7609803" y="2996760"/>
              <a:ext cx="432000" cy="432000"/>
              <a:chOff x="467544" y="2409856"/>
              <a:chExt cx="401638" cy="401635"/>
            </a:xfrm>
          </p:grpSpPr>
          <p:sp>
            <p:nvSpPr>
              <p:cNvPr id="1617" name="Freeform 13">
                <a:extLst>
                  <a:ext uri="{FF2B5EF4-FFF2-40B4-BE49-F238E27FC236}">
                    <a16:creationId xmlns:a16="http://schemas.microsoft.com/office/drawing/2014/main" id="{38E98D58-E656-4A76-A732-06C94E067E6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8" name="Freeform 18">
                <a:extLst>
                  <a:ext uri="{FF2B5EF4-FFF2-40B4-BE49-F238E27FC236}">
                    <a16:creationId xmlns:a16="http://schemas.microsoft.com/office/drawing/2014/main" id="{E4F9D2B3-48BA-48F4-8729-E0F5981A8F9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9" name="Freeform 19">
                <a:extLst>
                  <a:ext uri="{FF2B5EF4-FFF2-40B4-BE49-F238E27FC236}">
                    <a16:creationId xmlns:a16="http://schemas.microsoft.com/office/drawing/2014/main" id="{5C71B65D-0199-4D69-ABB5-56823EBD72E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0" name="Freeform 20">
                <a:extLst>
                  <a:ext uri="{FF2B5EF4-FFF2-40B4-BE49-F238E27FC236}">
                    <a16:creationId xmlns:a16="http://schemas.microsoft.com/office/drawing/2014/main" id="{E1BBD992-99E7-4CEA-A943-F8D5A3C297B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7" name="Gruppieren 1066">
              <a:extLst>
                <a:ext uri="{FF2B5EF4-FFF2-40B4-BE49-F238E27FC236}">
                  <a16:creationId xmlns:a16="http://schemas.microsoft.com/office/drawing/2014/main" id="{93ED488F-0BA5-4BFE-935B-E6970BEC8827}"/>
                </a:ext>
              </a:extLst>
            </p:cNvPr>
            <p:cNvGrpSpPr>
              <a:grpSpLocks noChangeAspect="1"/>
            </p:cNvGrpSpPr>
            <p:nvPr userDrawn="1"/>
          </p:nvGrpSpPr>
          <p:grpSpPr>
            <a:xfrm>
              <a:off x="8185867" y="2996760"/>
              <a:ext cx="432000" cy="432000"/>
              <a:chOff x="467544" y="2409856"/>
              <a:chExt cx="401638" cy="401635"/>
            </a:xfrm>
          </p:grpSpPr>
          <p:sp>
            <p:nvSpPr>
              <p:cNvPr id="1613" name="Freeform 13">
                <a:extLst>
                  <a:ext uri="{FF2B5EF4-FFF2-40B4-BE49-F238E27FC236}">
                    <a16:creationId xmlns:a16="http://schemas.microsoft.com/office/drawing/2014/main" id="{A8E28148-BD46-48AE-9603-06854F7ECBE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4" name="Freeform 18">
                <a:extLst>
                  <a:ext uri="{FF2B5EF4-FFF2-40B4-BE49-F238E27FC236}">
                    <a16:creationId xmlns:a16="http://schemas.microsoft.com/office/drawing/2014/main" id="{8636FBF1-51F9-4022-92FC-D61BFD7B711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5" name="Freeform 19">
                <a:extLst>
                  <a:ext uri="{FF2B5EF4-FFF2-40B4-BE49-F238E27FC236}">
                    <a16:creationId xmlns:a16="http://schemas.microsoft.com/office/drawing/2014/main" id="{8FB45FA8-AFF9-486F-87FE-2938E94CACC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6" name="Freeform 20">
                <a:extLst>
                  <a:ext uri="{FF2B5EF4-FFF2-40B4-BE49-F238E27FC236}">
                    <a16:creationId xmlns:a16="http://schemas.microsoft.com/office/drawing/2014/main" id="{6A2B17F8-5B34-4822-8B4F-51F4EDD1C73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8" name="Gruppieren 1067">
              <a:extLst>
                <a:ext uri="{FF2B5EF4-FFF2-40B4-BE49-F238E27FC236}">
                  <a16:creationId xmlns:a16="http://schemas.microsoft.com/office/drawing/2014/main" id="{7D4C7DB6-9ADE-4F7F-BBE0-7324D3F8989E}"/>
                </a:ext>
              </a:extLst>
            </p:cNvPr>
            <p:cNvGrpSpPr>
              <a:grpSpLocks noChangeAspect="1"/>
            </p:cNvGrpSpPr>
            <p:nvPr userDrawn="1"/>
          </p:nvGrpSpPr>
          <p:grpSpPr>
            <a:xfrm>
              <a:off x="8761931" y="2996760"/>
              <a:ext cx="432000" cy="432000"/>
              <a:chOff x="467544" y="2409856"/>
              <a:chExt cx="401638" cy="401635"/>
            </a:xfrm>
          </p:grpSpPr>
          <p:sp>
            <p:nvSpPr>
              <p:cNvPr id="1609" name="Freeform 13">
                <a:extLst>
                  <a:ext uri="{FF2B5EF4-FFF2-40B4-BE49-F238E27FC236}">
                    <a16:creationId xmlns:a16="http://schemas.microsoft.com/office/drawing/2014/main" id="{5B214973-50E6-4532-A061-82D159B680A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0" name="Freeform 18">
                <a:extLst>
                  <a:ext uri="{FF2B5EF4-FFF2-40B4-BE49-F238E27FC236}">
                    <a16:creationId xmlns:a16="http://schemas.microsoft.com/office/drawing/2014/main" id="{2F752A26-DDE8-45DD-BA2F-60864CBC62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1" name="Freeform 19">
                <a:extLst>
                  <a:ext uri="{FF2B5EF4-FFF2-40B4-BE49-F238E27FC236}">
                    <a16:creationId xmlns:a16="http://schemas.microsoft.com/office/drawing/2014/main" id="{30725297-BB1B-4683-8D53-85DA497227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2" name="Freeform 20">
                <a:extLst>
                  <a:ext uri="{FF2B5EF4-FFF2-40B4-BE49-F238E27FC236}">
                    <a16:creationId xmlns:a16="http://schemas.microsoft.com/office/drawing/2014/main" id="{175F165B-C546-42FE-9FE2-C3BA66F4760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9" name="Gruppieren 1068">
              <a:extLst>
                <a:ext uri="{FF2B5EF4-FFF2-40B4-BE49-F238E27FC236}">
                  <a16:creationId xmlns:a16="http://schemas.microsoft.com/office/drawing/2014/main" id="{8D34ACF6-B92F-46C7-A471-BF433ABD6A3B}"/>
                </a:ext>
              </a:extLst>
            </p:cNvPr>
            <p:cNvGrpSpPr>
              <a:grpSpLocks noChangeAspect="1"/>
            </p:cNvGrpSpPr>
            <p:nvPr userDrawn="1"/>
          </p:nvGrpSpPr>
          <p:grpSpPr>
            <a:xfrm>
              <a:off x="9337995" y="2996760"/>
              <a:ext cx="432000" cy="432000"/>
              <a:chOff x="467544" y="2409856"/>
              <a:chExt cx="401638" cy="401635"/>
            </a:xfrm>
          </p:grpSpPr>
          <p:sp>
            <p:nvSpPr>
              <p:cNvPr id="1605" name="Freeform 13">
                <a:extLst>
                  <a:ext uri="{FF2B5EF4-FFF2-40B4-BE49-F238E27FC236}">
                    <a16:creationId xmlns:a16="http://schemas.microsoft.com/office/drawing/2014/main" id="{A2EC5E10-6BA5-4078-BAEB-C64BF9FE35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6" name="Freeform 18">
                <a:extLst>
                  <a:ext uri="{FF2B5EF4-FFF2-40B4-BE49-F238E27FC236}">
                    <a16:creationId xmlns:a16="http://schemas.microsoft.com/office/drawing/2014/main" id="{F442F184-F03A-4654-91D2-0BDBF447CC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7" name="Freeform 19">
                <a:extLst>
                  <a:ext uri="{FF2B5EF4-FFF2-40B4-BE49-F238E27FC236}">
                    <a16:creationId xmlns:a16="http://schemas.microsoft.com/office/drawing/2014/main" id="{F9B57EDD-00FA-4A0C-82C7-7102D865F1A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8" name="Freeform 20">
                <a:extLst>
                  <a:ext uri="{FF2B5EF4-FFF2-40B4-BE49-F238E27FC236}">
                    <a16:creationId xmlns:a16="http://schemas.microsoft.com/office/drawing/2014/main" id="{EA2E7D46-F138-45C1-B471-8B30E4CD6E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0" name="Gruppieren 1069">
              <a:extLst>
                <a:ext uri="{FF2B5EF4-FFF2-40B4-BE49-F238E27FC236}">
                  <a16:creationId xmlns:a16="http://schemas.microsoft.com/office/drawing/2014/main" id="{27B0EB52-3A83-4BEF-B8F4-A84136A59400}"/>
                </a:ext>
              </a:extLst>
            </p:cNvPr>
            <p:cNvGrpSpPr>
              <a:grpSpLocks noChangeAspect="1"/>
            </p:cNvGrpSpPr>
            <p:nvPr userDrawn="1"/>
          </p:nvGrpSpPr>
          <p:grpSpPr>
            <a:xfrm>
              <a:off x="9914059" y="2996760"/>
              <a:ext cx="432000" cy="432000"/>
              <a:chOff x="467544" y="2409856"/>
              <a:chExt cx="401638" cy="401635"/>
            </a:xfrm>
          </p:grpSpPr>
          <p:sp>
            <p:nvSpPr>
              <p:cNvPr id="1601" name="Freeform 13">
                <a:extLst>
                  <a:ext uri="{FF2B5EF4-FFF2-40B4-BE49-F238E27FC236}">
                    <a16:creationId xmlns:a16="http://schemas.microsoft.com/office/drawing/2014/main" id="{1B1FBA37-DB9C-4DC6-910B-364542C70E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2" name="Freeform 18">
                <a:extLst>
                  <a:ext uri="{FF2B5EF4-FFF2-40B4-BE49-F238E27FC236}">
                    <a16:creationId xmlns:a16="http://schemas.microsoft.com/office/drawing/2014/main" id="{C559953F-66C4-4144-AB29-7449F10FFC3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3" name="Freeform 19">
                <a:extLst>
                  <a:ext uri="{FF2B5EF4-FFF2-40B4-BE49-F238E27FC236}">
                    <a16:creationId xmlns:a16="http://schemas.microsoft.com/office/drawing/2014/main" id="{C5C8C5F7-5C50-48A0-985E-50FA8DAD56A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4" name="Freeform 20">
                <a:extLst>
                  <a:ext uri="{FF2B5EF4-FFF2-40B4-BE49-F238E27FC236}">
                    <a16:creationId xmlns:a16="http://schemas.microsoft.com/office/drawing/2014/main" id="{3879E2CC-8059-4E30-8071-B345B58A3C0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1" name="Gruppieren 1070">
              <a:extLst>
                <a:ext uri="{FF2B5EF4-FFF2-40B4-BE49-F238E27FC236}">
                  <a16:creationId xmlns:a16="http://schemas.microsoft.com/office/drawing/2014/main" id="{171E4540-FB7F-40BF-B3B7-DA17BC52965D}"/>
                </a:ext>
              </a:extLst>
            </p:cNvPr>
            <p:cNvGrpSpPr>
              <a:grpSpLocks noChangeAspect="1"/>
            </p:cNvGrpSpPr>
            <p:nvPr userDrawn="1"/>
          </p:nvGrpSpPr>
          <p:grpSpPr>
            <a:xfrm>
              <a:off x="10490123" y="2996760"/>
              <a:ext cx="432000" cy="432000"/>
              <a:chOff x="467544" y="2409856"/>
              <a:chExt cx="401638" cy="401635"/>
            </a:xfrm>
          </p:grpSpPr>
          <p:sp>
            <p:nvSpPr>
              <p:cNvPr id="1597" name="Freeform 13">
                <a:extLst>
                  <a:ext uri="{FF2B5EF4-FFF2-40B4-BE49-F238E27FC236}">
                    <a16:creationId xmlns:a16="http://schemas.microsoft.com/office/drawing/2014/main" id="{6FC47A3C-3E44-4696-99D7-42E94F306F1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8" name="Freeform 18">
                <a:extLst>
                  <a:ext uri="{FF2B5EF4-FFF2-40B4-BE49-F238E27FC236}">
                    <a16:creationId xmlns:a16="http://schemas.microsoft.com/office/drawing/2014/main" id="{6B2AF22E-C2D0-4DC0-974E-69B381B212E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9" name="Freeform 19">
                <a:extLst>
                  <a:ext uri="{FF2B5EF4-FFF2-40B4-BE49-F238E27FC236}">
                    <a16:creationId xmlns:a16="http://schemas.microsoft.com/office/drawing/2014/main" id="{0BCFDC20-6346-4A59-8157-51F4709B570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0" name="Freeform 20">
                <a:extLst>
                  <a:ext uri="{FF2B5EF4-FFF2-40B4-BE49-F238E27FC236}">
                    <a16:creationId xmlns:a16="http://schemas.microsoft.com/office/drawing/2014/main" id="{73DB7B57-36E6-4636-A03F-2DEA6263FDB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2" name="Gruppieren 1071">
              <a:extLst>
                <a:ext uri="{FF2B5EF4-FFF2-40B4-BE49-F238E27FC236}">
                  <a16:creationId xmlns:a16="http://schemas.microsoft.com/office/drawing/2014/main" id="{8A1205CA-1823-4A36-B550-CD0DA7FAB2CB}"/>
                </a:ext>
              </a:extLst>
            </p:cNvPr>
            <p:cNvGrpSpPr>
              <a:grpSpLocks noChangeAspect="1"/>
            </p:cNvGrpSpPr>
            <p:nvPr userDrawn="1"/>
          </p:nvGrpSpPr>
          <p:grpSpPr>
            <a:xfrm>
              <a:off x="11066187" y="2996760"/>
              <a:ext cx="432000" cy="432000"/>
              <a:chOff x="467544" y="2409856"/>
              <a:chExt cx="401638" cy="401635"/>
            </a:xfrm>
          </p:grpSpPr>
          <p:sp>
            <p:nvSpPr>
              <p:cNvPr id="1593" name="Freeform 13">
                <a:extLst>
                  <a:ext uri="{FF2B5EF4-FFF2-40B4-BE49-F238E27FC236}">
                    <a16:creationId xmlns:a16="http://schemas.microsoft.com/office/drawing/2014/main" id="{52C59C2F-D10B-49B8-A167-6CD32AE1B93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4" name="Freeform 18">
                <a:extLst>
                  <a:ext uri="{FF2B5EF4-FFF2-40B4-BE49-F238E27FC236}">
                    <a16:creationId xmlns:a16="http://schemas.microsoft.com/office/drawing/2014/main" id="{6898C2C4-5FBF-4CDB-B502-C0A9F21B60A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5" name="Freeform 19">
                <a:extLst>
                  <a:ext uri="{FF2B5EF4-FFF2-40B4-BE49-F238E27FC236}">
                    <a16:creationId xmlns:a16="http://schemas.microsoft.com/office/drawing/2014/main" id="{5E1566F9-36C9-46DB-92B6-B501BB0801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6" name="Freeform 20">
                <a:extLst>
                  <a:ext uri="{FF2B5EF4-FFF2-40B4-BE49-F238E27FC236}">
                    <a16:creationId xmlns:a16="http://schemas.microsoft.com/office/drawing/2014/main" id="{6C832A7A-695E-4265-A1FC-3AA580373B4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3" name="Gruppieren 1072">
              <a:extLst>
                <a:ext uri="{FF2B5EF4-FFF2-40B4-BE49-F238E27FC236}">
                  <a16:creationId xmlns:a16="http://schemas.microsoft.com/office/drawing/2014/main" id="{5B6903A3-1161-4F92-BB49-D51108CFEF9E}"/>
                </a:ext>
              </a:extLst>
            </p:cNvPr>
            <p:cNvGrpSpPr>
              <a:grpSpLocks noChangeAspect="1"/>
            </p:cNvGrpSpPr>
            <p:nvPr userDrawn="1"/>
          </p:nvGrpSpPr>
          <p:grpSpPr>
            <a:xfrm>
              <a:off x="5305499" y="2996760"/>
              <a:ext cx="432000" cy="432000"/>
              <a:chOff x="467544" y="2409856"/>
              <a:chExt cx="401638" cy="401635"/>
            </a:xfrm>
          </p:grpSpPr>
          <p:sp>
            <p:nvSpPr>
              <p:cNvPr id="1589" name="Freeform 13">
                <a:extLst>
                  <a:ext uri="{FF2B5EF4-FFF2-40B4-BE49-F238E27FC236}">
                    <a16:creationId xmlns:a16="http://schemas.microsoft.com/office/drawing/2014/main" id="{DF0347F1-22EA-48F3-83AC-BEE03181337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0" name="Freeform 18">
                <a:extLst>
                  <a:ext uri="{FF2B5EF4-FFF2-40B4-BE49-F238E27FC236}">
                    <a16:creationId xmlns:a16="http://schemas.microsoft.com/office/drawing/2014/main" id="{A5DDBDB5-79E1-4B6B-8247-D66C388EAA3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1" name="Freeform 19">
                <a:extLst>
                  <a:ext uri="{FF2B5EF4-FFF2-40B4-BE49-F238E27FC236}">
                    <a16:creationId xmlns:a16="http://schemas.microsoft.com/office/drawing/2014/main" id="{B7C83E7D-639F-4604-8253-536F1FFC995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2" name="Freeform 20">
                <a:extLst>
                  <a:ext uri="{FF2B5EF4-FFF2-40B4-BE49-F238E27FC236}">
                    <a16:creationId xmlns:a16="http://schemas.microsoft.com/office/drawing/2014/main" id="{923DCB52-BEEE-4EA2-98C5-FC08F278FBE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4" name="Gruppieren 1073">
              <a:extLst>
                <a:ext uri="{FF2B5EF4-FFF2-40B4-BE49-F238E27FC236}">
                  <a16:creationId xmlns:a16="http://schemas.microsoft.com/office/drawing/2014/main" id="{1AA2B851-A6C7-4F6B-BEEA-D65C06520C73}"/>
                </a:ext>
              </a:extLst>
            </p:cNvPr>
            <p:cNvGrpSpPr>
              <a:grpSpLocks noChangeAspect="1"/>
            </p:cNvGrpSpPr>
            <p:nvPr userDrawn="1"/>
          </p:nvGrpSpPr>
          <p:grpSpPr>
            <a:xfrm>
              <a:off x="4729435" y="2996760"/>
              <a:ext cx="432000" cy="432000"/>
              <a:chOff x="467544" y="2409856"/>
              <a:chExt cx="401638" cy="401635"/>
            </a:xfrm>
          </p:grpSpPr>
          <p:sp>
            <p:nvSpPr>
              <p:cNvPr id="1585" name="Freeform 13">
                <a:extLst>
                  <a:ext uri="{FF2B5EF4-FFF2-40B4-BE49-F238E27FC236}">
                    <a16:creationId xmlns:a16="http://schemas.microsoft.com/office/drawing/2014/main" id="{FEB12D74-1BA6-439C-97C5-3404EA982FE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6" name="Freeform 18">
                <a:extLst>
                  <a:ext uri="{FF2B5EF4-FFF2-40B4-BE49-F238E27FC236}">
                    <a16:creationId xmlns:a16="http://schemas.microsoft.com/office/drawing/2014/main" id="{00543ACB-4157-42A9-9F42-E955E142A1C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7" name="Freeform 19">
                <a:extLst>
                  <a:ext uri="{FF2B5EF4-FFF2-40B4-BE49-F238E27FC236}">
                    <a16:creationId xmlns:a16="http://schemas.microsoft.com/office/drawing/2014/main" id="{14CD7CEE-0821-47CE-AE23-DC22BBF6CC2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8" name="Freeform 20">
                <a:extLst>
                  <a:ext uri="{FF2B5EF4-FFF2-40B4-BE49-F238E27FC236}">
                    <a16:creationId xmlns:a16="http://schemas.microsoft.com/office/drawing/2014/main" id="{BB779B2F-3490-4419-BB27-8BE1F7CEDAA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5" name="Gruppieren 1074">
              <a:extLst>
                <a:ext uri="{FF2B5EF4-FFF2-40B4-BE49-F238E27FC236}">
                  <a16:creationId xmlns:a16="http://schemas.microsoft.com/office/drawing/2014/main" id="{E71A9A91-A43E-4D55-8A4A-B22468BCA768}"/>
                </a:ext>
              </a:extLst>
            </p:cNvPr>
            <p:cNvGrpSpPr>
              <a:grpSpLocks noChangeAspect="1"/>
            </p:cNvGrpSpPr>
            <p:nvPr userDrawn="1"/>
          </p:nvGrpSpPr>
          <p:grpSpPr>
            <a:xfrm>
              <a:off x="4153371" y="2996760"/>
              <a:ext cx="432000" cy="432000"/>
              <a:chOff x="467544" y="2409856"/>
              <a:chExt cx="401638" cy="401635"/>
            </a:xfrm>
          </p:grpSpPr>
          <p:sp>
            <p:nvSpPr>
              <p:cNvPr id="1581" name="Freeform 13">
                <a:extLst>
                  <a:ext uri="{FF2B5EF4-FFF2-40B4-BE49-F238E27FC236}">
                    <a16:creationId xmlns:a16="http://schemas.microsoft.com/office/drawing/2014/main" id="{D909E4FB-A084-48B7-AE63-9855EC26166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2" name="Freeform 18">
                <a:extLst>
                  <a:ext uri="{FF2B5EF4-FFF2-40B4-BE49-F238E27FC236}">
                    <a16:creationId xmlns:a16="http://schemas.microsoft.com/office/drawing/2014/main" id="{6F34EBDE-ECE8-4176-A5FD-A3D15E2660E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3" name="Freeform 19">
                <a:extLst>
                  <a:ext uri="{FF2B5EF4-FFF2-40B4-BE49-F238E27FC236}">
                    <a16:creationId xmlns:a16="http://schemas.microsoft.com/office/drawing/2014/main" id="{17F0FAD6-3E91-4BB8-87A5-4BA5447E77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4" name="Freeform 20">
                <a:extLst>
                  <a:ext uri="{FF2B5EF4-FFF2-40B4-BE49-F238E27FC236}">
                    <a16:creationId xmlns:a16="http://schemas.microsoft.com/office/drawing/2014/main" id="{77A1BB79-6B41-4621-8447-A5C89757CE2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6" name="Gruppieren 1075">
              <a:extLst>
                <a:ext uri="{FF2B5EF4-FFF2-40B4-BE49-F238E27FC236}">
                  <a16:creationId xmlns:a16="http://schemas.microsoft.com/office/drawing/2014/main" id="{64BAB91C-A430-4453-AC93-8EF5E547FF67}"/>
                </a:ext>
              </a:extLst>
            </p:cNvPr>
            <p:cNvGrpSpPr>
              <a:grpSpLocks noChangeAspect="1"/>
            </p:cNvGrpSpPr>
            <p:nvPr userDrawn="1"/>
          </p:nvGrpSpPr>
          <p:grpSpPr>
            <a:xfrm>
              <a:off x="3577307" y="2996760"/>
              <a:ext cx="432000" cy="432000"/>
              <a:chOff x="467544" y="2409856"/>
              <a:chExt cx="401638" cy="401635"/>
            </a:xfrm>
          </p:grpSpPr>
          <p:sp>
            <p:nvSpPr>
              <p:cNvPr id="1577" name="Freeform 13">
                <a:extLst>
                  <a:ext uri="{FF2B5EF4-FFF2-40B4-BE49-F238E27FC236}">
                    <a16:creationId xmlns:a16="http://schemas.microsoft.com/office/drawing/2014/main" id="{B060FF21-B484-45C8-8285-B0842B9A6A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8" name="Freeform 18">
                <a:extLst>
                  <a:ext uri="{FF2B5EF4-FFF2-40B4-BE49-F238E27FC236}">
                    <a16:creationId xmlns:a16="http://schemas.microsoft.com/office/drawing/2014/main" id="{E2A3BFF0-07B8-4B38-99BB-D18DCE0DB44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9" name="Freeform 19">
                <a:extLst>
                  <a:ext uri="{FF2B5EF4-FFF2-40B4-BE49-F238E27FC236}">
                    <a16:creationId xmlns:a16="http://schemas.microsoft.com/office/drawing/2014/main" id="{B7E52C80-5627-4212-9D31-941A09F6EFF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0" name="Freeform 20">
                <a:extLst>
                  <a:ext uri="{FF2B5EF4-FFF2-40B4-BE49-F238E27FC236}">
                    <a16:creationId xmlns:a16="http://schemas.microsoft.com/office/drawing/2014/main" id="{30250FAE-2849-42DD-A4CD-B2C22D16B6A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7" name="Gruppieren 1076">
              <a:extLst>
                <a:ext uri="{FF2B5EF4-FFF2-40B4-BE49-F238E27FC236}">
                  <a16:creationId xmlns:a16="http://schemas.microsoft.com/office/drawing/2014/main" id="{997176B7-E7F2-44BC-91B1-DB78EB4DE7A8}"/>
                </a:ext>
              </a:extLst>
            </p:cNvPr>
            <p:cNvGrpSpPr>
              <a:grpSpLocks noChangeAspect="1"/>
            </p:cNvGrpSpPr>
            <p:nvPr userDrawn="1"/>
          </p:nvGrpSpPr>
          <p:grpSpPr>
            <a:xfrm>
              <a:off x="3001243" y="2996760"/>
              <a:ext cx="432000" cy="432000"/>
              <a:chOff x="467544" y="2409856"/>
              <a:chExt cx="401638" cy="401635"/>
            </a:xfrm>
          </p:grpSpPr>
          <p:sp>
            <p:nvSpPr>
              <p:cNvPr id="1573" name="Freeform 13">
                <a:extLst>
                  <a:ext uri="{FF2B5EF4-FFF2-40B4-BE49-F238E27FC236}">
                    <a16:creationId xmlns:a16="http://schemas.microsoft.com/office/drawing/2014/main" id="{1AA04EB3-0B2D-4FF1-9645-B3435C3F2E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4" name="Freeform 18">
                <a:extLst>
                  <a:ext uri="{FF2B5EF4-FFF2-40B4-BE49-F238E27FC236}">
                    <a16:creationId xmlns:a16="http://schemas.microsoft.com/office/drawing/2014/main" id="{5D7DEAEB-3BCA-4D87-A3EC-96F0AF05CFF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5" name="Freeform 19">
                <a:extLst>
                  <a:ext uri="{FF2B5EF4-FFF2-40B4-BE49-F238E27FC236}">
                    <a16:creationId xmlns:a16="http://schemas.microsoft.com/office/drawing/2014/main" id="{C2552049-5372-44B0-BD73-99421324FB5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6" name="Freeform 20">
                <a:extLst>
                  <a:ext uri="{FF2B5EF4-FFF2-40B4-BE49-F238E27FC236}">
                    <a16:creationId xmlns:a16="http://schemas.microsoft.com/office/drawing/2014/main" id="{FFA3BF08-596C-4DBE-943D-CD54E7EE2A5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8" name="Gruppieren 1077">
              <a:extLst>
                <a:ext uri="{FF2B5EF4-FFF2-40B4-BE49-F238E27FC236}">
                  <a16:creationId xmlns:a16="http://schemas.microsoft.com/office/drawing/2014/main" id="{8FB38F46-58B1-4A3F-9D59-E9C5519841CF}"/>
                </a:ext>
              </a:extLst>
            </p:cNvPr>
            <p:cNvGrpSpPr>
              <a:grpSpLocks noChangeAspect="1"/>
            </p:cNvGrpSpPr>
            <p:nvPr userDrawn="1"/>
          </p:nvGrpSpPr>
          <p:grpSpPr>
            <a:xfrm>
              <a:off x="2425179" y="2996760"/>
              <a:ext cx="432000" cy="432000"/>
              <a:chOff x="467544" y="2409856"/>
              <a:chExt cx="401638" cy="401635"/>
            </a:xfrm>
          </p:grpSpPr>
          <p:sp>
            <p:nvSpPr>
              <p:cNvPr id="1569" name="Freeform 13">
                <a:extLst>
                  <a:ext uri="{FF2B5EF4-FFF2-40B4-BE49-F238E27FC236}">
                    <a16:creationId xmlns:a16="http://schemas.microsoft.com/office/drawing/2014/main" id="{0551AEE5-EBA3-4451-869E-1BC007039BC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0" name="Freeform 18">
                <a:extLst>
                  <a:ext uri="{FF2B5EF4-FFF2-40B4-BE49-F238E27FC236}">
                    <a16:creationId xmlns:a16="http://schemas.microsoft.com/office/drawing/2014/main" id="{63EDCE98-AA0E-4712-838F-8E7EAF739E5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1" name="Freeform 19">
                <a:extLst>
                  <a:ext uri="{FF2B5EF4-FFF2-40B4-BE49-F238E27FC236}">
                    <a16:creationId xmlns:a16="http://schemas.microsoft.com/office/drawing/2014/main" id="{7E8895BB-BD1D-462D-BA01-CC3B1EB47D3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2" name="Freeform 20">
                <a:extLst>
                  <a:ext uri="{FF2B5EF4-FFF2-40B4-BE49-F238E27FC236}">
                    <a16:creationId xmlns:a16="http://schemas.microsoft.com/office/drawing/2014/main" id="{0EE6126F-4A52-490C-AC0D-2BAF1E8DA99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9" name="Gruppieren 1078">
              <a:extLst>
                <a:ext uri="{FF2B5EF4-FFF2-40B4-BE49-F238E27FC236}">
                  <a16:creationId xmlns:a16="http://schemas.microsoft.com/office/drawing/2014/main" id="{53FCAD35-4850-4272-AF36-C4A389499D00}"/>
                </a:ext>
              </a:extLst>
            </p:cNvPr>
            <p:cNvGrpSpPr>
              <a:grpSpLocks noChangeAspect="1"/>
            </p:cNvGrpSpPr>
            <p:nvPr userDrawn="1"/>
          </p:nvGrpSpPr>
          <p:grpSpPr>
            <a:xfrm>
              <a:off x="1849115" y="2996760"/>
              <a:ext cx="432000" cy="432000"/>
              <a:chOff x="467544" y="2409856"/>
              <a:chExt cx="401638" cy="401635"/>
            </a:xfrm>
          </p:grpSpPr>
          <p:sp>
            <p:nvSpPr>
              <p:cNvPr id="1565" name="Freeform 13">
                <a:extLst>
                  <a:ext uri="{FF2B5EF4-FFF2-40B4-BE49-F238E27FC236}">
                    <a16:creationId xmlns:a16="http://schemas.microsoft.com/office/drawing/2014/main" id="{941160F0-C264-4F12-9A7B-EEE92BC9BC5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6" name="Freeform 18">
                <a:extLst>
                  <a:ext uri="{FF2B5EF4-FFF2-40B4-BE49-F238E27FC236}">
                    <a16:creationId xmlns:a16="http://schemas.microsoft.com/office/drawing/2014/main" id="{423AEFEA-4378-4AA9-A86E-4DEC089A443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7" name="Freeform 19">
                <a:extLst>
                  <a:ext uri="{FF2B5EF4-FFF2-40B4-BE49-F238E27FC236}">
                    <a16:creationId xmlns:a16="http://schemas.microsoft.com/office/drawing/2014/main" id="{C1638CF5-EE20-4FF1-8B17-CF9EAFA982E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8" name="Freeform 20">
                <a:extLst>
                  <a:ext uri="{FF2B5EF4-FFF2-40B4-BE49-F238E27FC236}">
                    <a16:creationId xmlns:a16="http://schemas.microsoft.com/office/drawing/2014/main" id="{87606159-49E1-4B4C-B271-3DB477E6BE8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0" name="Gruppieren 1079">
              <a:extLst>
                <a:ext uri="{FF2B5EF4-FFF2-40B4-BE49-F238E27FC236}">
                  <a16:creationId xmlns:a16="http://schemas.microsoft.com/office/drawing/2014/main" id="{708DEB48-6C41-447D-BF5A-D59EABFEAD64}"/>
                </a:ext>
              </a:extLst>
            </p:cNvPr>
            <p:cNvGrpSpPr>
              <a:grpSpLocks noChangeAspect="1"/>
            </p:cNvGrpSpPr>
            <p:nvPr userDrawn="1"/>
          </p:nvGrpSpPr>
          <p:grpSpPr>
            <a:xfrm>
              <a:off x="1273051" y="2996760"/>
              <a:ext cx="432000" cy="432000"/>
              <a:chOff x="467544" y="2409856"/>
              <a:chExt cx="401638" cy="401635"/>
            </a:xfrm>
          </p:grpSpPr>
          <p:sp>
            <p:nvSpPr>
              <p:cNvPr id="1561" name="Freeform 13">
                <a:extLst>
                  <a:ext uri="{FF2B5EF4-FFF2-40B4-BE49-F238E27FC236}">
                    <a16:creationId xmlns:a16="http://schemas.microsoft.com/office/drawing/2014/main" id="{3451F5E8-1EC5-4189-986E-EE7D3130358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2" name="Freeform 18">
                <a:extLst>
                  <a:ext uri="{FF2B5EF4-FFF2-40B4-BE49-F238E27FC236}">
                    <a16:creationId xmlns:a16="http://schemas.microsoft.com/office/drawing/2014/main" id="{8F18F4CD-ED59-4278-8126-313F2B741AF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3" name="Freeform 19">
                <a:extLst>
                  <a:ext uri="{FF2B5EF4-FFF2-40B4-BE49-F238E27FC236}">
                    <a16:creationId xmlns:a16="http://schemas.microsoft.com/office/drawing/2014/main" id="{175F0E7A-1026-45CC-9F00-D869975E52E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4" name="Freeform 20">
                <a:extLst>
                  <a:ext uri="{FF2B5EF4-FFF2-40B4-BE49-F238E27FC236}">
                    <a16:creationId xmlns:a16="http://schemas.microsoft.com/office/drawing/2014/main" id="{DA11C526-105C-4774-A0DC-00F12335196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1" name="Gruppieren 1080">
              <a:extLst>
                <a:ext uri="{FF2B5EF4-FFF2-40B4-BE49-F238E27FC236}">
                  <a16:creationId xmlns:a16="http://schemas.microsoft.com/office/drawing/2014/main" id="{9E900516-AF6C-4E9D-8FCB-9F69632C9A77}"/>
                </a:ext>
              </a:extLst>
            </p:cNvPr>
            <p:cNvGrpSpPr>
              <a:grpSpLocks noChangeAspect="1"/>
            </p:cNvGrpSpPr>
            <p:nvPr userDrawn="1"/>
          </p:nvGrpSpPr>
          <p:grpSpPr>
            <a:xfrm>
              <a:off x="696987" y="2996760"/>
              <a:ext cx="432000" cy="432000"/>
              <a:chOff x="467544" y="2409856"/>
              <a:chExt cx="401638" cy="401635"/>
            </a:xfrm>
          </p:grpSpPr>
          <p:sp>
            <p:nvSpPr>
              <p:cNvPr id="1557" name="Freeform 13">
                <a:extLst>
                  <a:ext uri="{FF2B5EF4-FFF2-40B4-BE49-F238E27FC236}">
                    <a16:creationId xmlns:a16="http://schemas.microsoft.com/office/drawing/2014/main" id="{546E4805-7C46-40E1-A832-9BE77909D4C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8" name="Freeform 18">
                <a:extLst>
                  <a:ext uri="{FF2B5EF4-FFF2-40B4-BE49-F238E27FC236}">
                    <a16:creationId xmlns:a16="http://schemas.microsoft.com/office/drawing/2014/main" id="{54359634-BC42-4B39-B8EF-9621986E873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9" name="Freeform 19">
                <a:extLst>
                  <a:ext uri="{FF2B5EF4-FFF2-40B4-BE49-F238E27FC236}">
                    <a16:creationId xmlns:a16="http://schemas.microsoft.com/office/drawing/2014/main" id="{20639B67-415E-474B-8AC2-59C2FBC0E9A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0" name="Freeform 20">
                <a:extLst>
                  <a:ext uri="{FF2B5EF4-FFF2-40B4-BE49-F238E27FC236}">
                    <a16:creationId xmlns:a16="http://schemas.microsoft.com/office/drawing/2014/main" id="{0B2A48BF-49DD-4FEB-B414-FE7AE4C68A2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2" name="Gruppieren 1081">
              <a:extLst>
                <a:ext uri="{FF2B5EF4-FFF2-40B4-BE49-F238E27FC236}">
                  <a16:creationId xmlns:a16="http://schemas.microsoft.com/office/drawing/2014/main" id="{16FAE8ED-7770-4870-858F-AAAE580470B8}"/>
                </a:ext>
              </a:extLst>
            </p:cNvPr>
            <p:cNvGrpSpPr>
              <a:grpSpLocks noChangeAspect="1"/>
            </p:cNvGrpSpPr>
            <p:nvPr userDrawn="1"/>
          </p:nvGrpSpPr>
          <p:grpSpPr>
            <a:xfrm>
              <a:off x="5881563" y="3572872"/>
              <a:ext cx="432000" cy="432000"/>
              <a:chOff x="467544" y="2409856"/>
              <a:chExt cx="401638" cy="401635"/>
            </a:xfrm>
          </p:grpSpPr>
          <p:sp>
            <p:nvSpPr>
              <p:cNvPr id="1553" name="Freeform 13">
                <a:extLst>
                  <a:ext uri="{FF2B5EF4-FFF2-40B4-BE49-F238E27FC236}">
                    <a16:creationId xmlns:a16="http://schemas.microsoft.com/office/drawing/2014/main" id="{1249D1F4-D7C2-44B0-96FA-35EB3924B31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4" name="Freeform 18">
                <a:extLst>
                  <a:ext uri="{FF2B5EF4-FFF2-40B4-BE49-F238E27FC236}">
                    <a16:creationId xmlns:a16="http://schemas.microsoft.com/office/drawing/2014/main" id="{E3940F4F-F2E6-465F-BBD3-93BD3C15F29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5" name="Freeform 19">
                <a:extLst>
                  <a:ext uri="{FF2B5EF4-FFF2-40B4-BE49-F238E27FC236}">
                    <a16:creationId xmlns:a16="http://schemas.microsoft.com/office/drawing/2014/main" id="{87D59AEF-392B-41CF-A31B-9D1BDCFF682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6" name="Freeform 20">
                <a:extLst>
                  <a:ext uri="{FF2B5EF4-FFF2-40B4-BE49-F238E27FC236}">
                    <a16:creationId xmlns:a16="http://schemas.microsoft.com/office/drawing/2014/main" id="{86790514-2D03-4299-927E-03045164770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3" name="Gruppieren 1082">
              <a:extLst>
                <a:ext uri="{FF2B5EF4-FFF2-40B4-BE49-F238E27FC236}">
                  <a16:creationId xmlns:a16="http://schemas.microsoft.com/office/drawing/2014/main" id="{7389BCB0-54B7-4333-A18E-4868A184D84B}"/>
                </a:ext>
              </a:extLst>
            </p:cNvPr>
            <p:cNvGrpSpPr>
              <a:grpSpLocks noChangeAspect="1"/>
            </p:cNvGrpSpPr>
            <p:nvPr userDrawn="1"/>
          </p:nvGrpSpPr>
          <p:grpSpPr>
            <a:xfrm>
              <a:off x="6457675" y="3572872"/>
              <a:ext cx="432000" cy="432000"/>
              <a:chOff x="467544" y="2409856"/>
              <a:chExt cx="401638" cy="401635"/>
            </a:xfrm>
          </p:grpSpPr>
          <p:sp>
            <p:nvSpPr>
              <p:cNvPr id="1549" name="Freeform 13">
                <a:extLst>
                  <a:ext uri="{FF2B5EF4-FFF2-40B4-BE49-F238E27FC236}">
                    <a16:creationId xmlns:a16="http://schemas.microsoft.com/office/drawing/2014/main" id="{21CCC733-99B5-4A3F-A1F7-B7FE4080B87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0" name="Freeform 18">
                <a:extLst>
                  <a:ext uri="{FF2B5EF4-FFF2-40B4-BE49-F238E27FC236}">
                    <a16:creationId xmlns:a16="http://schemas.microsoft.com/office/drawing/2014/main" id="{86E10ADF-A433-4A41-9066-12A3E8AE391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1" name="Freeform 19">
                <a:extLst>
                  <a:ext uri="{FF2B5EF4-FFF2-40B4-BE49-F238E27FC236}">
                    <a16:creationId xmlns:a16="http://schemas.microsoft.com/office/drawing/2014/main" id="{08988420-2707-417E-9834-1956BBE3BE1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2" name="Freeform 20">
                <a:extLst>
                  <a:ext uri="{FF2B5EF4-FFF2-40B4-BE49-F238E27FC236}">
                    <a16:creationId xmlns:a16="http://schemas.microsoft.com/office/drawing/2014/main" id="{F1F4E5D5-86D7-45A4-8D81-AD56BE63087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4" name="Gruppieren 1083">
              <a:extLst>
                <a:ext uri="{FF2B5EF4-FFF2-40B4-BE49-F238E27FC236}">
                  <a16:creationId xmlns:a16="http://schemas.microsoft.com/office/drawing/2014/main" id="{A2DD248F-D966-42D9-9625-A90D3F28D424}"/>
                </a:ext>
              </a:extLst>
            </p:cNvPr>
            <p:cNvGrpSpPr>
              <a:grpSpLocks noChangeAspect="1"/>
            </p:cNvGrpSpPr>
            <p:nvPr userDrawn="1"/>
          </p:nvGrpSpPr>
          <p:grpSpPr>
            <a:xfrm>
              <a:off x="7033739" y="3572872"/>
              <a:ext cx="432000" cy="432000"/>
              <a:chOff x="467544" y="2409856"/>
              <a:chExt cx="401638" cy="401635"/>
            </a:xfrm>
          </p:grpSpPr>
          <p:sp>
            <p:nvSpPr>
              <p:cNvPr id="1545" name="Freeform 13">
                <a:extLst>
                  <a:ext uri="{FF2B5EF4-FFF2-40B4-BE49-F238E27FC236}">
                    <a16:creationId xmlns:a16="http://schemas.microsoft.com/office/drawing/2014/main" id="{821CD566-25A7-4B08-B211-D9879EAAA50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6" name="Freeform 18">
                <a:extLst>
                  <a:ext uri="{FF2B5EF4-FFF2-40B4-BE49-F238E27FC236}">
                    <a16:creationId xmlns:a16="http://schemas.microsoft.com/office/drawing/2014/main" id="{505AA77E-D63F-4A54-8AA0-949DB075047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7" name="Freeform 19">
                <a:extLst>
                  <a:ext uri="{FF2B5EF4-FFF2-40B4-BE49-F238E27FC236}">
                    <a16:creationId xmlns:a16="http://schemas.microsoft.com/office/drawing/2014/main" id="{7E5FDF40-EE87-474E-AA9B-179F5448CA9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8" name="Freeform 20">
                <a:extLst>
                  <a:ext uri="{FF2B5EF4-FFF2-40B4-BE49-F238E27FC236}">
                    <a16:creationId xmlns:a16="http://schemas.microsoft.com/office/drawing/2014/main" id="{E4C43689-7F0F-46FB-85D7-6D120D636B1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5" name="Gruppieren 1084">
              <a:extLst>
                <a:ext uri="{FF2B5EF4-FFF2-40B4-BE49-F238E27FC236}">
                  <a16:creationId xmlns:a16="http://schemas.microsoft.com/office/drawing/2014/main" id="{2F81DE8F-8710-4F37-94D4-DA1CBF32FFD8}"/>
                </a:ext>
              </a:extLst>
            </p:cNvPr>
            <p:cNvGrpSpPr>
              <a:grpSpLocks noChangeAspect="1"/>
            </p:cNvGrpSpPr>
            <p:nvPr userDrawn="1"/>
          </p:nvGrpSpPr>
          <p:grpSpPr>
            <a:xfrm>
              <a:off x="7609803" y="3572872"/>
              <a:ext cx="432000" cy="432000"/>
              <a:chOff x="467544" y="2409856"/>
              <a:chExt cx="401638" cy="401635"/>
            </a:xfrm>
          </p:grpSpPr>
          <p:sp>
            <p:nvSpPr>
              <p:cNvPr id="1541" name="Freeform 13">
                <a:extLst>
                  <a:ext uri="{FF2B5EF4-FFF2-40B4-BE49-F238E27FC236}">
                    <a16:creationId xmlns:a16="http://schemas.microsoft.com/office/drawing/2014/main" id="{44997093-1AF0-422F-8406-FE590EAE1A7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2" name="Freeform 18">
                <a:extLst>
                  <a:ext uri="{FF2B5EF4-FFF2-40B4-BE49-F238E27FC236}">
                    <a16:creationId xmlns:a16="http://schemas.microsoft.com/office/drawing/2014/main" id="{08F524BB-4A85-42F5-A2EB-C9097A7834A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3" name="Freeform 19">
                <a:extLst>
                  <a:ext uri="{FF2B5EF4-FFF2-40B4-BE49-F238E27FC236}">
                    <a16:creationId xmlns:a16="http://schemas.microsoft.com/office/drawing/2014/main" id="{47476F00-B725-492B-93C6-7F6680378E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4" name="Freeform 20">
                <a:extLst>
                  <a:ext uri="{FF2B5EF4-FFF2-40B4-BE49-F238E27FC236}">
                    <a16:creationId xmlns:a16="http://schemas.microsoft.com/office/drawing/2014/main" id="{6B8864A9-7A27-4523-AFD9-E492A1E8EC3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6" name="Gruppieren 1085">
              <a:extLst>
                <a:ext uri="{FF2B5EF4-FFF2-40B4-BE49-F238E27FC236}">
                  <a16:creationId xmlns:a16="http://schemas.microsoft.com/office/drawing/2014/main" id="{57F08353-75F5-4B9E-B09D-367273006E4B}"/>
                </a:ext>
              </a:extLst>
            </p:cNvPr>
            <p:cNvGrpSpPr>
              <a:grpSpLocks noChangeAspect="1"/>
            </p:cNvGrpSpPr>
            <p:nvPr userDrawn="1"/>
          </p:nvGrpSpPr>
          <p:grpSpPr>
            <a:xfrm>
              <a:off x="8185867" y="3572872"/>
              <a:ext cx="432000" cy="432000"/>
              <a:chOff x="467544" y="2409856"/>
              <a:chExt cx="401638" cy="401635"/>
            </a:xfrm>
          </p:grpSpPr>
          <p:sp>
            <p:nvSpPr>
              <p:cNvPr id="1537" name="Freeform 13">
                <a:extLst>
                  <a:ext uri="{FF2B5EF4-FFF2-40B4-BE49-F238E27FC236}">
                    <a16:creationId xmlns:a16="http://schemas.microsoft.com/office/drawing/2014/main" id="{BF6E2C7F-2049-4354-92CA-BCB496F5FFE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8" name="Freeform 18">
                <a:extLst>
                  <a:ext uri="{FF2B5EF4-FFF2-40B4-BE49-F238E27FC236}">
                    <a16:creationId xmlns:a16="http://schemas.microsoft.com/office/drawing/2014/main" id="{58D67BE7-FAAC-4280-8197-63F17F2A0D8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9" name="Freeform 19">
                <a:extLst>
                  <a:ext uri="{FF2B5EF4-FFF2-40B4-BE49-F238E27FC236}">
                    <a16:creationId xmlns:a16="http://schemas.microsoft.com/office/drawing/2014/main" id="{8E9F6319-B054-4617-9FEB-4ABE172FF50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0" name="Freeform 20">
                <a:extLst>
                  <a:ext uri="{FF2B5EF4-FFF2-40B4-BE49-F238E27FC236}">
                    <a16:creationId xmlns:a16="http://schemas.microsoft.com/office/drawing/2014/main" id="{20B9578A-1255-4F98-92D6-65005CEDB85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7" name="Gruppieren 1086">
              <a:extLst>
                <a:ext uri="{FF2B5EF4-FFF2-40B4-BE49-F238E27FC236}">
                  <a16:creationId xmlns:a16="http://schemas.microsoft.com/office/drawing/2014/main" id="{2F3677A2-AA78-42D6-B270-70BF7AA36C62}"/>
                </a:ext>
              </a:extLst>
            </p:cNvPr>
            <p:cNvGrpSpPr>
              <a:grpSpLocks noChangeAspect="1"/>
            </p:cNvGrpSpPr>
            <p:nvPr userDrawn="1"/>
          </p:nvGrpSpPr>
          <p:grpSpPr>
            <a:xfrm>
              <a:off x="8761931" y="3572872"/>
              <a:ext cx="432000" cy="432000"/>
              <a:chOff x="467544" y="2409856"/>
              <a:chExt cx="401638" cy="401635"/>
            </a:xfrm>
          </p:grpSpPr>
          <p:sp>
            <p:nvSpPr>
              <p:cNvPr id="1533" name="Freeform 13">
                <a:extLst>
                  <a:ext uri="{FF2B5EF4-FFF2-40B4-BE49-F238E27FC236}">
                    <a16:creationId xmlns:a16="http://schemas.microsoft.com/office/drawing/2014/main" id="{12164E89-F303-45BF-B59D-923AFFCEB00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4" name="Freeform 18">
                <a:extLst>
                  <a:ext uri="{FF2B5EF4-FFF2-40B4-BE49-F238E27FC236}">
                    <a16:creationId xmlns:a16="http://schemas.microsoft.com/office/drawing/2014/main" id="{6BF55F8C-E075-4372-802E-9188DB47C97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5" name="Freeform 19">
                <a:extLst>
                  <a:ext uri="{FF2B5EF4-FFF2-40B4-BE49-F238E27FC236}">
                    <a16:creationId xmlns:a16="http://schemas.microsoft.com/office/drawing/2014/main" id="{1BC793BD-925C-48FC-8FD1-83AD8EF6A02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6" name="Freeform 20">
                <a:extLst>
                  <a:ext uri="{FF2B5EF4-FFF2-40B4-BE49-F238E27FC236}">
                    <a16:creationId xmlns:a16="http://schemas.microsoft.com/office/drawing/2014/main" id="{97DC112F-01D0-4795-9212-3F8BE89BBD1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8" name="Gruppieren 1087">
              <a:extLst>
                <a:ext uri="{FF2B5EF4-FFF2-40B4-BE49-F238E27FC236}">
                  <a16:creationId xmlns:a16="http://schemas.microsoft.com/office/drawing/2014/main" id="{DF28F99E-8924-4283-B42D-2C87D8CD5CED}"/>
                </a:ext>
              </a:extLst>
            </p:cNvPr>
            <p:cNvGrpSpPr>
              <a:grpSpLocks noChangeAspect="1"/>
            </p:cNvGrpSpPr>
            <p:nvPr userDrawn="1"/>
          </p:nvGrpSpPr>
          <p:grpSpPr>
            <a:xfrm>
              <a:off x="9337995" y="3572872"/>
              <a:ext cx="432000" cy="432000"/>
              <a:chOff x="467544" y="2409856"/>
              <a:chExt cx="401638" cy="401635"/>
            </a:xfrm>
          </p:grpSpPr>
          <p:sp>
            <p:nvSpPr>
              <p:cNvPr id="1529" name="Freeform 13">
                <a:extLst>
                  <a:ext uri="{FF2B5EF4-FFF2-40B4-BE49-F238E27FC236}">
                    <a16:creationId xmlns:a16="http://schemas.microsoft.com/office/drawing/2014/main" id="{4D0593C8-A454-4EA2-BE6C-B22508F6B14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0" name="Freeform 18">
                <a:extLst>
                  <a:ext uri="{FF2B5EF4-FFF2-40B4-BE49-F238E27FC236}">
                    <a16:creationId xmlns:a16="http://schemas.microsoft.com/office/drawing/2014/main" id="{CFEC6C70-D2E2-4557-AE9C-389FEBA5A1B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1" name="Freeform 19">
                <a:extLst>
                  <a:ext uri="{FF2B5EF4-FFF2-40B4-BE49-F238E27FC236}">
                    <a16:creationId xmlns:a16="http://schemas.microsoft.com/office/drawing/2014/main" id="{10F8AE24-1C2C-429F-9589-B4C02751DB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2" name="Freeform 20">
                <a:extLst>
                  <a:ext uri="{FF2B5EF4-FFF2-40B4-BE49-F238E27FC236}">
                    <a16:creationId xmlns:a16="http://schemas.microsoft.com/office/drawing/2014/main" id="{057A096C-9DD5-4049-A7FB-A78E0D223FF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9" name="Gruppieren 1088">
              <a:extLst>
                <a:ext uri="{FF2B5EF4-FFF2-40B4-BE49-F238E27FC236}">
                  <a16:creationId xmlns:a16="http://schemas.microsoft.com/office/drawing/2014/main" id="{803CA96F-721A-4D98-BBF7-CFE196634A92}"/>
                </a:ext>
              </a:extLst>
            </p:cNvPr>
            <p:cNvGrpSpPr>
              <a:grpSpLocks noChangeAspect="1"/>
            </p:cNvGrpSpPr>
            <p:nvPr userDrawn="1"/>
          </p:nvGrpSpPr>
          <p:grpSpPr>
            <a:xfrm>
              <a:off x="9914059" y="3572872"/>
              <a:ext cx="432000" cy="432000"/>
              <a:chOff x="467544" y="2409856"/>
              <a:chExt cx="401638" cy="401635"/>
            </a:xfrm>
          </p:grpSpPr>
          <p:sp>
            <p:nvSpPr>
              <p:cNvPr id="1525" name="Freeform 13">
                <a:extLst>
                  <a:ext uri="{FF2B5EF4-FFF2-40B4-BE49-F238E27FC236}">
                    <a16:creationId xmlns:a16="http://schemas.microsoft.com/office/drawing/2014/main" id="{8C46AEB4-73E9-4F38-8ACC-8F9141691F2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6" name="Freeform 18">
                <a:extLst>
                  <a:ext uri="{FF2B5EF4-FFF2-40B4-BE49-F238E27FC236}">
                    <a16:creationId xmlns:a16="http://schemas.microsoft.com/office/drawing/2014/main" id="{0562FF19-14B4-4410-B072-DA0F100DAE1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7" name="Freeform 19">
                <a:extLst>
                  <a:ext uri="{FF2B5EF4-FFF2-40B4-BE49-F238E27FC236}">
                    <a16:creationId xmlns:a16="http://schemas.microsoft.com/office/drawing/2014/main" id="{88E1FFA4-B718-41A8-8E7C-2B1DA11B1C9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8" name="Freeform 20">
                <a:extLst>
                  <a:ext uri="{FF2B5EF4-FFF2-40B4-BE49-F238E27FC236}">
                    <a16:creationId xmlns:a16="http://schemas.microsoft.com/office/drawing/2014/main" id="{319DCE93-3C62-43D9-BDE2-05102CEBA8B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0" name="Gruppieren 1089">
              <a:extLst>
                <a:ext uri="{FF2B5EF4-FFF2-40B4-BE49-F238E27FC236}">
                  <a16:creationId xmlns:a16="http://schemas.microsoft.com/office/drawing/2014/main" id="{AC821B37-3385-4EA3-BFC6-A32BB9D85DED}"/>
                </a:ext>
              </a:extLst>
            </p:cNvPr>
            <p:cNvGrpSpPr>
              <a:grpSpLocks noChangeAspect="1"/>
            </p:cNvGrpSpPr>
            <p:nvPr userDrawn="1"/>
          </p:nvGrpSpPr>
          <p:grpSpPr>
            <a:xfrm>
              <a:off x="10490123" y="3572872"/>
              <a:ext cx="432000" cy="432000"/>
              <a:chOff x="467544" y="2409856"/>
              <a:chExt cx="401638" cy="401635"/>
            </a:xfrm>
          </p:grpSpPr>
          <p:sp>
            <p:nvSpPr>
              <p:cNvPr id="1521" name="Freeform 13">
                <a:extLst>
                  <a:ext uri="{FF2B5EF4-FFF2-40B4-BE49-F238E27FC236}">
                    <a16:creationId xmlns:a16="http://schemas.microsoft.com/office/drawing/2014/main" id="{7A51A9D3-CAFB-4EBB-91AD-B2AF18849FF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2" name="Freeform 18">
                <a:extLst>
                  <a:ext uri="{FF2B5EF4-FFF2-40B4-BE49-F238E27FC236}">
                    <a16:creationId xmlns:a16="http://schemas.microsoft.com/office/drawing/2014/main" id="{6735F493-CA2C-4EE5-B97E-DF7530C8471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3" name="Freeform 19">
                <a:extLst>
                  <a:ext uri="{FF2B5EF4-FFF2-40B4-BE49-F238E27FC236}">
                    <a16:creationId xmlns:a16="http://schemas.microsoft.com/office/drawing/2014/main" id="{1D37A0F9-273B-461B-81D6-C494E455355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4" name="Freeform 20">
                <a:extLst>
                  <a:ext uri="{FF2B5EF4-FFF2-40B4-BE49-F238E27FC236}">
                    <a16:creationId xmlns:a16="http://schemas.microsoft.com/office/drawing/2014/main" id="{61B62023-D329-4A42-9908-EC921DB9AD5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1" name="Gruppieren 1090">
              <a:extLst>
                <a:ext uri="{FF2B5EF4-FFF2-40B4-BE49-F238E27FC236}">
                  <a16:creationId xmlns:a16="http://schemas.microsoft.com/office/drawing/2014/main" id="{49EDC7A7-7D1D-47D9-9C5D-96F4630E1102}"/>
                </a:ext>
              </a:extLst>
            </p:cNvPr>
            <p:cNvGrpSpPr>
              <a:grpSpLocks noChangeAspect="1"/>
            </p:cNvGrpSpPr>
            <p:nvPr userDrawn="1"/>
          </p:nvGrpSpPr>
          <p:grpSpPr>
            <a:xfrm>
              <a:off x="11066187" y="3572872"/>
              <a:ext cx="432000" cy="432000"/>
              <a:chOff x="467544" y="2409856"/>
              <a:chExt cx="401638" cy="401635"/>
            </a:xfrm>
          </p:grpSpPr>
          <p:sp>
            <p:nvSpPr>
              <p:cNvPr id="1517" name="Freeform 13">
                <a:extLst>
                  <a:ext uri="{FF2B5EF4-FFF2-40B4-BE49-F238E27FC236}">
                    <a16:creationId xmlns:a16="http://schemas.microsoft.com/office/drawing/2014/main" id="{EF28A10F-15DE-40DE-BFD7-A27F77932C9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8" name="Freeform 18">
                <a:extLst>
                  <a:ext uri="{FF2B5EF4-FFF2-40B4-BE49-F238E27FC236}">
                    <a16:creationId xmlns:a16="http://schemas.microsoft.com/office/drawing/2014/main" id="{86726E3F-5D28-4307-9BC3-6077A1E95F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9" name="Freeform 19">
                <a:extLst>
                  <a:ext uri="{FF2B5EF4-FFF2-40B4-BE49-F238E27FC236}">
                    <a16:creationId xmlns:a16="http://schemas.microsoft.com/office/drawing/2014/main" id="{D814E991-41A8-4E0F-AF92-26CD0081525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0" name="Freeform 20">
                <a:extLst>
                  <a:ext uri="{FF2B5EF4-FFF2-40B4-BE49-F238E27FC236}">
                    <a16:creationId xmlns:a16="http://schemas.microsoft.com/office/drawing/2014/main" id="{732F28A6-EFE0-4F08-9417-FD29E66F29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2" name="Gruppieren 1091">
              <a:extLst>
                <a:ext uri="{FF2B5EF4-FFF2-40B4-BE49-F238E27FC236}">
                  <a16:creationId xmlns:a16="http://schemas.microsoft.com/office/drawing/2014/main" id="{380A4335-2243-47A9-97CE-EDA1172D7BC3}"/>
                </a:ext>
              </a:extLst>
            </p:cNvPr>
            <p:cNvGrpSpPr>
              <a:grpSpLocks noChangeAspect="1"/>
            </p:cNvGrpSpPr>
            <p:nvPr userDrawn="1"/>
          </p:nvGrpSpPr>
          <p:grpSpPr>
            <a:xfrm>
              <a:off x="5305499" y="3572872"/>
              <a:ext cx="432000" cy="432000"/>
              <a:chOff x="467544" y="2409856"/>
              <a:chExt cx="401638" cy="401635"/>
            </a:xfrm>
          </p:grpSpPr>
          <p:sp>
            <p:nvSpPr>
              <p:cNvPr id="1513" name="Freeform 13">
                <a:extLst>
                  <a:ext uri="{FF2B5EF4-FFF2-40B4-BE49-F238E27FC236}">
                    <a16:creationId xmlns:a16="http://schemas.microsoft.com/office/drawing/2014/main" id="{B740F113-5320-4389-B6B2-A9A034082AB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4" name="Freeform 18">
                <a:extLst>
                  <a:ext uri="{FF2B5EF4-FFF2-40B4-BE49-F238E27FC236}">
                    <a16:creationId xmlns:a16="http://schemas.microsoft.com/office/drawing/2014/main" id="{4DDAF942-4B7F-412E-BA2B-E259C71AB28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5" name="Freeform 19">
                <a:extLst>
                  <a:ext uri="{FF2B5EF4-FFF2-40B4-BE49-F238E27FC236}">
                    <a16:creationId xmlns:a16="http://schemas.microsoft.com/office/drawing/2014/main" id="{317997F4-E5A6-4ECE-BD9B-AD0B7276528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6" name="Freeform 20">
                <a:extLst>
                  <a:ext uri="{FF2B5EF4-FFF2-40B4-BE49-F238E27FC236}">
                    <a16:creationId xmlns:a16="http://schemas.microsoft.com/office/drawing/2014/main" id="{F08D54F9-1753-4E8F-9C2C-1FF32C409CD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3" name="Gruppieren 1092">
              <a:extLst>
                <a:ext uri="{FF2B5EF4-FFF2-40B4-BE49-F238E27FC236}">
                  <a16:creationId xmlns:a16="http://schemas.microsoft.com/office/drawing/2014/main" id="{DD216806-6CCD-4450-8EB7-C15A1DD8A525}"/>
                </a:ext>
              </a:extLst>
            </p:cNvPr>
            <p:cNvGrpSpPr>
              <a:grpSpLocks noChangeAspect="1"/>
            </p:cNvGrpSpPr>
            <p:nvPr userDrawn="1"/>
          </p:nvGrpSpPr>
          <p:grpSpPr>
            <a:xfrm>
              <a:off x="4729435" y="3572872"/>
              <a:ext cx="432000" cy="432000"/>
              <a:chOff x="467544" y="2409856"/>
              <a:chExt cx="401638" cy="401635"/>
            </a:xfrm>
          </p:grpSpPr>
          <p:sp>
            <p:nvSpPr>
              <p:cNvPr id="1509" name="Freeform 13">
                <a:extLst>
                  <a:ext uri="{FF2B5EF4-FFF2-40B4-BE49-F238E27FC236}">
                    <a16:creationId xmlns:a16="http://schemas.microsoft.com/office/drawing/2014/main" id="{C560474A-71EB-468E-B7C4-F9FE38DCC05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0" name="Freeform 18">
                <a:extLst>
                  <a:ext uri="{FF2B5EF4-FFF2-40B4-BE49-F238E27FC236}">
                    <a16:creationId xmlns:a16="http://schemas.microsoft.com/office/drawing/2014/main" id="{BD0A2B69-9010-4DCD-9646-B4B1047DA80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1" name="Freeform 19">
                <a:extLst>
                  <a:ext uri="{FF2B5EF4-FFF2-40B4-BE49-F238E27FC236}">
                    <a16:creationId xmlns:a16="http://schemas.microsoft.com/office/drawing/2014/main" id="{F53E1479-BEB6-46DA-B6CD-5B9C581AF01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2" name="Freeform 20">
                <a:extLst>
                  <a:ext uri="{FF2B5EF4-FFF2-40B4-BE49-F238E27FC236}">
                    <a16:creationId xmlns:a16="http://schemas.microsoft.com/office/drawing/2014/main" id="{3D0C13DE-74D8-4548-9CE3-A2AA246D1FA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4" name="Gruppieren 1093">
              <a:extLst>
                <a:ext uri="{FF2B5EF4-FFF2-40B4-BE49-F238E27FC236}">
                  <a16:creationId xmlns:a16="http://schemas.microsoft.com/office/drawing/2014/main" id="{86DCE7F9-A365-4094-BD3D-28CC63800ED0}"/>
                </a:ext>
              </a:extLst>
            </p:cNvPr>
            <p:cNvGrpSpPr>
              <a:grpSpLocks noChangeAspect="1"/>
            </p:cNvGrpSpPr>
            <p:nvPr userDrawn="1"/>
          </p:nvGrpSpPr>
          <p:grpSpPr>
            <a:xfrm>
              <a:off x="4153371" y="3572872"/>
              <a:ext cx="432000" cy="432000"/>
              <a:chOff x="467544" y="2409856"/>
              <a:chExt cx="401638" cy="401635"/>
            </a:xfrm>
          </p:grpSpPr>
          <p:sp>
            <p:nvSpPr>
              <p:cNvPr id="1505" name="Freeform 13">
                <a:extLst>
                  <a:ext uri="{FF2B5EF4-FFF2-40B4-BE49-F238E27FC236}">
                    <a16:creationId xmlns:a16="http://schemas.microsoft.com/office/drawing/2014/main" id="{2874FC1E-880A-47CA-A132-F448C82B5B3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6" name="Freeform 18">
                <a:extLst>
                  <a:ext uri="{FF2B5EF4-FFF2-40B4-BE49-F238E27FC236}">
                    <a16:creationId xmlns:a16="http://schemas.microsoft.com/office/drawing/2014/main" id="{D4584FD3-1982-43B7-8F4D-658A5156CA9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7" name="Freeform 19">
                <a:extLst>
                  <a:ext uri="{FF2B5EF4-FFF2-40B4-BE49-F238E27FC236}">
                    <a16:creationId xmlns:a16="http://schemas.microsoft.com/office/drawing/2014/main" id="{185063A0-F9DD-48F3-A78C-A32638B8E5C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8" name="Freeform 20">
                <a:extLst>
                  <a:ext uri="{FF2B5EF4-FFF2-40B4-BE49-F238E27FC236}">
                    <a16:creationId xmlns:a16="http://schemas.microsoft.com/office/drawing/2014/main" id="{05585C1E-6E1C-4114-B28A-93269BED505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5" name="Gruppieren 1094">
              <a:extLst>
                <a:ext uri="{FF2B5EF4-FFF2-40B4-BE49-F238E27FC236}">
                  <a16:creationId xmlns:a16="http://schemas.microsoft.com/office/drawing/2014/main" id="{1B61CBE4-599F-4E62-B24C-F785EBFB39A8}"/>
                </a:ext>
              </a:extLst>
            </p:cNvPr>
            <p:cNvGrpSpPr>
              <a:grpSpLocks noChangeAspect="1"/>
            </p:cNvGrpSpPr>
            <p:nvPr userDrawn="1"/>
          </p:nvGrpSpPr>
          <p:grpSpPr>
            <a:xfrm>
              <a:off x="3577307" y="3572872"/>
              <a:ext cx="432000" cy="432000"/>
              <a:chOff x="467544" y="2409856"/>
              <a:chExt cx="401638" cy="401635"/>
            </a:xfrm>
          </p:grpSpPr>
          <p:sp>
            <p:nvSpPr>
              <p:cNvPr id="1501" name="Freeform 13">
                <a:extLst>
                  <a:ext uri="{FF2B5EF4-FFF2-40B4-BE49-F238E27FC236}">
                    <a16:creationId xmlns:a16="http://schemas.microsoft.com/office/drawing/2014/main" id="{1DB73DCF-0F6D-4257-BEAD-FE5B04CE3E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2" name="Freeform 18">
                <a:extLst>
                  <a:ext uri="{FF2B5EF4-FFF2-40B4-BE49-F238E27FC236}">
                    <a16:creationId xmlns:a16="http://schemas.microsoft.com/office/drawing/2014/main" id="{21BE3397-F5F2-4469-A1A6-3176D6FDCF3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3" name="Freeform 19">
                <a:extLst>
                  <a:ext uri="{FF2B5EF4-FFF2-40B4-BE49-F238E27FC236}">
                    <a16:creationId xmlns:a16="http://schemas.microsoft.com/office/drawing/2014/main" id="{796539D1-2D79-4F23-ACB9-07B88FBFC9C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4" name="Freeform 20">
                <a:extLst>
                  <a:ext uri="{FF2B5EF4-FFF2-40B4-BE49-F238E27FC236}">
                    <a16:creationId xmlns:a16="http://schemas.microsoft.com/office/drawing/2014/main" id="{A4999853-107E-4AD5-965B-1E0029FA886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6" name="Gruppieren 1095">
              <a:extLst>
                <a:ext uri="{FF2B5EF4-FFF2-40B4-BE49-F238E27FC236}">
                  <a16:creationId xmlns:a16="http://schemas.microsoft.com/office/drawing/2014/main" id="{FAA83F9A-4DDE-414A-9C61-EA7CD2A65FCB}"/>
                </a:ext>
              </a:extLst>
            </p:cNvPr>
            <p:cNvGrpSpPr>
              <a:grpSpLocks noChangeAspect="1"/>
            </p:cNvGrpSpPr>
            <p:nvPr userDrawn="1"/>
          </p:nvGrpSpPr>
          <p:grpSpPr>
            <a:xfrm>
              <a:off x="3001243" y="3572872"/>
              <a:ext cx="432000" cy="432000"/>
              <a:chOff x="467544" y="2409856"/>
              <a:chExt cx="401638" cy="401635"/>
            </a:xfrm>
          </p:grpSpPr>
          <p:sp>
            <p:nvSpPr>
              <p:cNvPr id="1497" name="Freeform 13">
                <a:extLst>
                  <a:ext uri="{FF2B5EF4-FFF2-40B4-BE49-F238E27FC236}">
                    <a16:creationId xmlns:a16="http://schemas.microsoft.com/office/drawing/2014/main" id="{0F7D5C96-80CC-4D43-A2CD-273C490AFE3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8" name="Freeform 18">
                <a:extLst>
                  <a:ext uri="{FF2B5EF4-FFF2-40B4-BE49-F238E27FC236}">
                    <a16:creationId xmlns:a16="http://schemas.microsoft.com/office/drawing/2014/main" id="{40C99BF1-6422-490F-970A-1C0489C05A7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9" name="Freeform 19">
                <a:extLst>
                  <a:ext uri="{FF2B5EF4-FFF2-40B4-BE49-F238E27FC236}">
                    <a16:creationId xmlns:a16="http://schemas.microsoft.com/office/drawing/2014/main" id="{7513C4FC-5774-4C59-972A-3781D7062F7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0" name="Freeform 20">
                <a:extLst>
                  <a:ext uri="{FF2B5EF4-FFF2-40B4-BE49-F238E27FC236}">
                    <a16:creationId xmlns:a16="http://schemas.microsoft.com/office/drawing/2014/main" id="{CEEFF59F-28A7-4DEC-BE00-7C114E6583A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7" name="Gruppieren 1096">
              <a:extLst>
                <a:ext uri="{FF2B5EF4-FFF2-40B4-BE49-F238E27FC236}">
                  <a16:creationId xmlns:a16="http://schemas.microsoft.com/office/drawing/2014/main" id="{423E62A8-8632-485F-8F66-48E437AB6039}"/>
                </a:ext>
              </a:extLst>
            </p:cNvPr>
            <p:cNvGrpSpPr>
              <a:grpSpLocks noChangeAspect="1"/>
            </p:cNvGrpSpPr>
            <p:nvPr userDrawn="1"/>
          </p:nvGrpSpPr>
          <p:grpSpPr>
            <a:xfrm>
              <a:off x="2425179" y="3572872"/>
              <a:ext cx="432000" cy="432000"/>
              <a:chOff x="467544" y="2409856"/>
              <a:chExt cx="401638" cy="401635"/>
            </a:xfrm>
          </p:grpSpPr>
          <p:sp>
            <p:nvSpPr>
              <p:cNvPr id="1493" name="Freeform 13">
                <a:extLst>
                  <a:ext uri="{FF2B5EF4-FFF2-40B4-BE49-F238E27FC236}">
                    <a16:creationId xmlns:a16="http://schemas.microsoft.com/office/drawing/2014/main" id="{D2BDD80C-94F6-47CE-89C8-5D439AD1073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4" name="Freeform 18">
                <a:extLst>
                  <a:ext uri="{FF2B5EF4-FFF2-40B4-BE49-F238E27FC236}">
                    <a16:creationId xmlns:a16="http://schemas.microsoft.com/office/drawing/2014/main" id="{98F9BC25-E8E1-405E-84A6-506203324B5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5" name="Freeform 19">
                <a:extLst>
                  <a:ext uri="{FF2B5EF4-FFF2-40B4-BE49-F238E27FC236}">
                    <a16:creationId xmlns:a16="http://schemas.microsoft.com/office/drawing/2014/main" id="{7A055B01-09C0-4FEE-B672-7B1E852E6FB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6" name="Freeform 20">
                <a:extLst>
                  <a:ext uri="{FF2B5EF4-FFF2-40B4-BE49-F238E27FC236}">
                    <a16:creationId xmlns:a16="http://schemas.microsoft.com/office/drawing/2014/main" id="{651B0F61-C388-4A84-9D0A-1A0845CAD6F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8" name="Gruppieren 1097">
              <a:extLst>
                <a:ext uri="{FF2B5EF4-FFF2-40B4-BE49-F238E27FC236}">
                  <a16:creationId xmlns:a16="http://schemas.microsoft.com/office/drawing/2014/main" id="{A70C74A5-F0F9-47C5-8648-9F0E1A405DC2}"/>
                </a:ext>
              </a:extLst>
            </p:cNvPr>
            <p:cNvGrpSpPr>
              <a:grpSpLocks noChangeAspect="1"/>
            </p:cNvGrpSpPr>
            <p:nvPr userDrawn="1"/>
          </p:nvGrpSpPr>
          <p:grpSpPr>
            <a:xfrm>
              <a:off x="1849115" y="3572872"/>
              <a:ext cx="432000" cy="432000"/>
              <a:chOff x="467544" y="2409856"/>
              <a:chExt cx="401638" cy="401635"/>
            </a:xfrm>
          </p:grpSpPr>
          <p:sp>
            <p:nvSpPr>
              <p:cNvPr id="1489" name="Freeform 13">
                <a:extLst>
                  <a:ext uri="{FF2B5EF4-FFF2-40B4-BE49-F238E27FC236}">
                    <a16:creationId xmlns:a16="http://schemas.microsoft.com/office/drawing/2014/main" id="{F83F0FCA-8BC4-44AC-9C24-41E14FC970E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0" name="Freeform 18">
                <a:extLst>
                  <a:ext uri="{FF2B5EF4-FFF2-40B4-BE49-F238E27FC236}">
                    <a16:creationId xmlns:a16="http://schemas.microsoft.com/office/drawing/2014/main" id="{BD3DBA7C-FE83-4921-A2A3-EBA8232990B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1" name="Freeform 19">
                <a:extLst>
                  <a:ext uri="{FF2B5EF4-FFF2-40B4-BE49-F238E27FC236}">
                    <a16:creationId xmlns:a16="http://schemas.microsoft.com/office/drawing/2014/main" id="{C8403457-4BD8-4D43-8848-D51B1A455A7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2" name="Freeform 20">
                <a:extLst>
                  <a:ext uri="{FF2B5EF4-FFF2-40B4-BE49-F238E27FC236}">
                    <a16:creationId xmlns:a16="http://schemas.microsoft.com/office/drawing/2014/main" id="{69F19F54-8576-41D5-8395-C9602D1A111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9" name="Gruppieren 1098">
              <a:extLst>
                <a:ext uri="{FF2B5EF4-FFF2-40B4-BE49-F238E27FC236}">
                  <a16:creationId xmlns:a16="http://schemas.microsoft.com/office/drawing/2014/main" id="{6D4CF7C5-55D4-4018-A093-F10D5AE102B2}"/>
                </a:ext>
              </a:extLst>
            </p:cNvPr>
            <p:cNvGrpSpPr>
              <a:grpSpLocks noChangeAspect="1"/>
            </p:cNvGrpSpPr>
            <p:nvPr userDrawn="1"/>
          </p:nvGrpSpPr>
          <p:grpSpPr>
            <a:xfrm>
              <a:off x="1273051" y="3572872"/>
              <a:ext cx="432000" cy="432000"/>
              <a:chOff x="467544" y="2409856"/>
              <a:chExt cx="401638" cy="401635"/>
            </a:xfrm>
          </p:grpSpPr>
          <p:sp>
            <p:nvSpPr>
              <p:cNvPr id="1485" name="Freeform 13">
                <a:extLst>
                  <a:ext uri="{FF2B5EF4-FFF2-40B4-BE49-F238E27FC236}">
                    <a16:creationId xmlns:a16="http://schemas.microsoft.com/office/drawing/2014/main" id="{5C584F8E-3BA6-4412-B365-D149E064AE5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6" name="Freeform 18">
                <a:extLst>
                  <a:ext uri="{FF2B5EF4-FFF2-40B4-BE49-F238E27FC236}">
                    <a16:creationId xmlns:a16="http://schemas.microsoft.com/office/drawing/2014/main" id="{998606C6-4C3C-4895-BB2D-E0FDBF7906C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7" name="Freeform 19">
                <a:extLst>
                  <a:ext uri="{FF2B5EF4-FFF2-40B4-BE49-F238E27FC236}">
                    <a16:creationId xmlns:a16="http://schemas.microsoft.com/office/drawing/2014/main" id="{293CF33E-DF38-4879-A6D3-A4FB3065EEA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8" name="Freeform 20">
                <a:extLst>
                  <a:ext uri="{FF2B5EF4-FFF2-40B4-BE49-F238E27FC236}">
                    <a16:creationId xmlns:a16="http://schemas.microsoft.com/office/drawing/2014/main" id="{EA739564-9DC2-4AC7-9675-8FFBD9B6278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0" name="Gruppieren 1099">
              <a:extLst>
                <a:ext uri="{FF2B5EF4-FFF2-40B4-BE49-F238E27FC236}">
                  <a16:creationId xmlns:a16="http://schemas.microsoft.com/office/drawing/2014/main" id="{0FEB7BC2-DD5A-489B-8130-438C735529C9}"/>
                </a:ext>
              </a:extLst>
            </p:cNvPr>
            <p:cNvGrpSpPr>
              <a:grpSpLocks noChangeAspect="1"/>
            </p:cNvGrpSpPr>
            <p:nvPr userDrawn="1"/>
          </p:nvGrpSpPr>
          <p:grpSpPr>
            <a:xfrm>
              <a:off x="696987" y="3572872"/>
              <a:ext cx="432000" cy="432000"/>
              <a:chOff x="467544" y="2409856"/>
              <a:chExt cx="401638" cy="401635"/>
            </a:xfrm>
          </p:grpSpPr>
          <p:sp>
            <p:nvSpPr>
              <p:cNvPr id="1481" name="Freeform 13">
                <a:extLst>
                  <a:ext uri="{FF2B5EF4-FFF2-40B4-BE49-F238E27FC236}">
                    <a16:creationId xmlns:a16="http://schemas.microsoft.com/office/drawing/2014/main" id="{BA690AFC-F8F7-4125-8FF6-DECB6F176F7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2" name="Freeform 18">
                <a:extLst>
                  <a:ext uri="{FF2B5EF4-FFF2-40B4-BE49-F238E27FC236}">
                    <a16:creationId xmlns:a16="http://schemas.microsoft.com/office/drawing/2014/main" id="{43D7BD20-B32F-4D78-B4D2-AA82914E6B0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3" name="Freeform 19">
                <a:extLst>
                  <a:ext uri="{FF2B5EF4-FFF2-40B4-BE49-F238E27FC236}">
                    <a16:creationId xmlns:a16="http://schemas.microsoft.com/office/drawing/2014/main" id="{FAC11017-6550-4797-9677-A462B50EFBB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4" name="Freeform 20">
                <a:extLst>
                  <a:ext uri="{FF2B5EF4-FFF2-40B4-BE49-F238E27FC236}">
                    <a16:creationId xmlns:a16="http://schemas.microsoft.com/office/drawing/2014/main" id="{BCB20760-505D-4595-8BAE-7363F95C424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1" name="Gruppieren 1100">
              <a:extLst>
                <a:ext uri="{FF2B5EF4-FFF2-40B4-BE49-F238E27FC236}">
                  <a16:creationId xmlns:a16="http://schemas.microsoft.com/office/drawing/2014/main" id="{54BB26CF-0108-4C01-99DE-666CBF179C4A}"/>
                </a:ext>
              </a:extLst>
            </p:cNvPr>
            <p:cNvGrpSpPr>
              <a:grpSpLocks noChangeAspect="1"/>
            </p:cNvGrpSpPr>
            <p:nvPr userDrawn="1"/>
          </p:nvGrpSpPr>
          <p:grpSpPr>
            <a:xfrm>
              <a:off x="5881563" y="4148984"/>
              <a:ext cx="432000" cy="432000"/>
              <a:chOff x="467544" y="2409856"/>
              <a:chExt cx="401638" cy="401635"/>
            </a:xfrm>
          </p:grpSpPr>
          <p:sp>
            <p:nvSpPr>
              <p:cNvPr id="1477" name="Freeform 13">
                <a:extLst>
                  <a:ext uri="{FF2B5EF4-FFF2-40B4-BE49-F238E27FC236}">
                    <a16:creationId xmlns:a16="http://schemas.microsoft.com/office/drawing/2014/main" id="{CD11FEBE-98A4-4A3C-8956-15B55C79A2A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8" name="Freeform 18">
                <a:extLst>
                  <a:ext uri="{FF2B5EF4-FFF2-40B4-BE49-F238E27FC236}">
                    <a16:creationId xmlns:a16="http://schemas.microsoft.com/office/drawing/2014/main" id="{EDD3BB4E-CC64-49C8-B787-44A4F1E361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9" name="Freeform 19">
                <a:extLst>
                  <a:ext uri="{FF2B5EF4-FFF2-40B4-BE49-F238E27FC236}">
                    <a16:creationId xmlns:a16="http://schemas.microsoft.com/office/drawing/2014/main" id="{B82A9808-4D27-4828-9742-894E9BB0DAA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0" name="Freeform 20">
                <a:extLst>
                  <a:ext uri="{FF2B5EF4-FFF2-40B4-BE49-F238E27FC236}">
                    <a16:creationId xmlns:a16="http://schemas.microsoft.com/office/drawing/2014/main" id="{D3420703-976F-4539-9155-FCB36090C9F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2" name="Gruppieren 1101">
              <a:extLst>
                <a:ext uri="{FF2B5EF4-FFF2-40B4-BE49-F238E27FC236}">
                  <a16:creationId xmlns:a16="http://schemas.microsoft.com/office/drawing/2014/main" id="{6AC0E378-A25A-4C75-9A7E-EB4C86ED9C41}"/>
                </a:ext>
              </a:extLst>
            </p:cNvPr>
            <p:cNvGrpSpPr>
              <a:grpSpLocks noChangeAspect="1"/>
            </p:cNvGrpSpPr>
            <p:nvPr userDrawn="1"/>
          </p:nvGrpSpPr>
          <p:grpSpPr>
            <a:xfrm>
              <a:off x="6457675" y="4148984"/>
              <a:ext cx="432000" cy="432000"/>
              <a:chOff x="467544" y="2409856"/>
              <a:chExt cx="401638" cy="401635"/>
            </a:xfrm>
          </p:grpSpPr>
          <p:sp>
            <p:nvSpPr>
              <p:cNvPr id="1473" name="Freeform 13">
                <a:extLst>
                  <a:ext uri="{FF2B5EF4-FFF2-40B4-BE49-F238E27FC236}">
                    <a16:creationId xmlns:a16="http://schemas.microsoft.com/office/drawing/2014/main" id="{1EAF12C2-7584-4F8F-950C-DD903EDA154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4" name="Freeform 18">
                <a:extLst>
                  <a:ext uri="{FF2B5EF4-FFF2-40B4-BE49-F238E27FC236}">
                    <a16:creationId xmlns:a16="http://schemas.microsoft.com/office/drawing/2014/main" id="{01CBAD82-AEAC-4B11-968A-8152B1A8D86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5" name="Freeform 19">
                <a:extLst>
                  <a:ext uri="{FF2B5EF4-FFF2-40B4-BE49-F238E27FC236}">
                    <a16:creationId xmlns:a16="http://schemas.microsoft.com/office/drawing/2014/main" id="{57DE6FAA-FB8C-44F6-9EEC-31EC2426C6E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6" name="Freeform 20">
                <a:extLst>
                  <a:ext uri="{FF2B5EF4-FFF2-40B4-BE49-F238E27FC236}">
                    <a16:creationId xmlns:a16="http://schemas.microsoft.com/office/drawing/2014/main" id="{65795A25-D465-4CBB-BD62-C673B565AFD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3" name="Gruppieren 1102">
              <a:extLst>
                <a:ext uri="{FF2B5EF4-FFF2-40B4-BE49-F238E27FC236}">
                  <a16:creationId xmlns:a16="http://schemas.microsoft.com/office/drawing/2014/main" id="{12A6652D-8155-4710-AC1A-ACE5DDD4925B}"/>
                </a:ext>
              </a:extLst>
            </p:cNvPr>
            <p:cNvGrpSpPr>
              <a:grpSpLocks noChangeAspect="1"/>
            </p:cNvGrpSpPr>
            <p:nvPr userDrawn="1"/>
          </p:nvGrpSpPr>
          <p:grpSpPr>
            <a:xfrm>
              <a:off x="7033739" y="4148984"/>
              <a:ext cx="432000" cy="432000"/>
              <a:chOff x="467544" y="2409856"/>
              <a:chExt cx="401638" cy="401635"/>
            </a:xfrm>
          </p:grpSpPr>
          <p:sp>
            <p:nvSpPr>
              <p:cNvPr id="1469" name="Freeform 13">
                <a:extLst>
                  <a:ext uri="{FF2B5EF4-FFF2-40B4-BE49-F238E27FC236}">
                    <a16:creationId xmlns:a16="http://schemas.microsoft.com/office/drawing/2014/main" id="{29E559A0-4E46-46FF-81E8-E8496D66212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0" name="Freeform 18">
                <a:extLst>
                  <a:ext uri="{FF2B5EF4-FFF2-40B4-BE49-F238E27FC236}">
                    <a16:creationId xmlns:a16="http://schemas.microsoft.com/office/drawing/2014/main" id="{EE497CB9-F50E-4412-812B-40BEA0B0900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1" name="Freeform 19">
                <a:extLst>
                  <a:ext uri="{FF2B5EF4-FFF2-40B4-BE49-F238E27FC236}">
                    <a16:creationId xmlns:a16="http://schemas.microsoft.com/office/drawing/2014/main" id="{FFF5CB4F-29E5-4459-A092-6304FFB80B8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2" name="Freeform 20">
                <a:extLst>
                  <a:ext uri="{FF2B5EF4-FFF2-40B4-BE49-F238E27FC236}">
                    <a16:creationId xmlns:a16="http://schemas.microsoft.com/office/drawing/2014/main" id="{2343E9D9-9912-46CE-B099-3C394C5C4D9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4" name="Gruppieren 1103">
              <a:extLst>
                <a:ext uri="{FF2B5EF4-FFF2-40B4-BE49-F238E27FC236}">
                  <a16:creationId xmlns:a16="http://schemas.microsoft.com/office/drawing/2014/main" id="{5B9DFB9F-8A03-4003-B59F-5ADC2A3798A8}"/>
                </a:ext>
              </a:extLst>
            </p:cNvPr>
            <p:cNvGrpSpPr>
              <a:grpSpLocks noChangeAspect="1"/>
            </p:cNvGrpSpPr>
            <p:nvPr userDrawn="1"/>
          </p:nvGrpSpPr>
          <p:grpSpPr>
            <a:xfrm>
              <a:off x="7609803" y="4148984"/>
              <a:ext cx="432000" cy="432000"/>
              <a:chOff x="467544" y="2409856"/>
              <a:chExt cx="401638" cy="401635"/>
            </a:xfrm>
          </p:grpSpPr>
          <p:sp>
            <p:nvSpPr>
              <p:cNvPr id="1465" name="Freeform 13">
                <a:extLst>
                  <a:ext uri="{FF2B5EF4-FFF2-40B4-BE49-F238E27FC236}">
                    <a16:creationId xmlns:a16="http://schemas.microsoft.com/office/drawing/2014/main" id="{000F4D7B-D0AA-488B-98DA-6D5BDC04031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6" name="Freeform 18">
                <a:extLst>
                  <a:ext uri="{FF2B5EF4-FFF2-40B4-BE49-F238E27FC236}">
                    <a16:creationId xmlns:a16="http://schemas.microsoft.com/office/drawing/2014/main" id="{7CD4DD63-2208-4C2B-8979-0081CA4EA5D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7" name="Freeform 19">
                <a:extLst>
                  <a:ext uri="{FF2B5EF4-FFF2-40B4-BE49-F238E27FC236}">
                    <a16:creationId xmlns:a16="http://schemas.microsoft.com/office/drawing/2014/main" id="{75CF712D-341C-4B54-92E7-90C9DEB94FF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8" name="Freeform 20">
                <a:extLst>
                  <a:ext uri="{FF2B5EF4-FFF2-40B4-BE49-F238E27FC236}">
                    <a16:creationId xmlns:a16="http://schemas.microsoft.com/office/drawing/2014/main" id="{84A28BAB-E74A-423E-9D41-3ABC79A0D1B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5" name="Gruppieren 1104">
              <a:extLst>
                <a:ext uri="{FF2B5EF4-FFF2-40B4-BE49-F238E27FC236}">
                  <a16:creationId xmlns:a16="http://schemas.microsoft.com/office/drawing/2014/main" id="{CAAA3A2C-280C-45B9-8285-6ECBF39C9225}"/>
                </a:ext>
              </a:extLst>
            </p:cNvPr>
            <p:cNvGrpSpPr>
              <a:grpSpLocks noChangeAspect="1"/>
            </p:cNvGrpSpPr>
            <p:nvPr userDrawn="1"/>
          </p:nvGrpSpPr>
          <p:grpSpPr>
            <a:xfrm>
              <a:off x="8185867" y="4148984"/>
              <a:ext cx="432000" cy="432000"/>
              <a:chOff x="467544" y="2409856"/>
              <a:chExt cx="401638" cy="401635"/>
            </a:xfrm>
          </p:grpSpPr>
          <p:sp>
            <p:nvSpPr>
              <p:cNvPr id="1461" name="Freeform 13">
                <a:extLst>
                  <a:ext uri="{FF2B5EF4-FFF2-40B4-BE49-F238E27FC236}">
                    <a16:creationId xmlns:a16="http://schemas.microsoft.com/office/drawing/2014/main" id="{8364801F-E10E-44E9-965F-70856B9F0BF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2" name="Freeform 18">
                <a:extLst>
                  <a:ext uri="{FF2B5EF4-FFF2-40B4-BE49-F238E27FC236}">
                    <a16:creationId xmlns:a16="http://schemas.microsoft.com/office/drawing/2014/main" id="{D7BE1B8C-B304-4D53-BA91-C5C7BDA24D9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3" name="Freeform 19">
                <a:extLst>
                  <a:ext uri="{FF2B5EF4-FFF2-40B4-BE49-F238E27FC236}">
                    <a16:creationId xmlns:a16="http://schemas.microsoft.com/office/drawing/2014/main" id="{F3B00103-4799-40B2-9C5C-429F154872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4" name="Freeform 20">
                <a:extLst>
                  <a:ext uri="{FF2B5EF4-FFF2-40B4-BE49-F238E27FC236}">
                    <a16:creationId xmlns:a16="http://schemas.microsoft.com/office/drawing/2014/main" id="{0A192E9B-D58C-4CA1-8868-6089349C2C7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6" name="Gruppieren 1105">
              <a:extLst>
                <a:ext uri="{FF2B5EF4-FFF2-40B4-BE49-F238E27FC236}">
                  <a16:creationId xmlns:a16="http://schemas.microsoft.com/office/drawing/2014/main" id="{20052A77-C683-448E-8676-FC8ADCC4BEBC}"/>
                </a:ext>
              </a:extLst>
            </p:cNvPr>
            <p:cNvGrpSpPr>
              <a:grpSpLocks noChangeAspect="1"/>
            </p:cNvGrpSpPr>
            <p:nvPr userDrawn="1"/>
          </p:nvGrpSpPr>
          <p:grpSpPr>
            <a:xfrm>
              <a:off x="8761931" y="4148984"/>
              <a:ext cx="432000" cy="432000"/>
              <a:chOff x="467544" y="2409856"/>
              <a:chExt cx="401638" cy="401635"/>
            </a:xfrm>
          </p:grpSpPr>
          <p:sp>
            <p:nvSpPr>
              <p:cNvPr id="1457" name="Freeform 13">
                <a:extLst>
                  <a:ext uri="{FF2B5EF4-FFF2-40B4-BE49-F238E27FC236}">
                    <a16:creationId xmlns:a16="http://schemas.microsoft.com/office/drawing/2014/main" id="{A0208527-FFC9-4AD7-B9BA-E7EEB34376A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8" name="Freeform 18">
                <a:extLst>
                  <a:ext uri="{FF2B5EF4-FFF2-40B4-BE49-F238E27FC236}">
                    <a16:creationId xmlns:a16="http://schemas.microsoft.com/office/drawing/2014/main" id="{43C54B76-EA03-4B43-B23A-C21FCBA1D8A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9" name="Freeform 19">
                <a:extLst>
                  <a:ext uri="{FF2B5EF4-FFF2-40B4-BE49-F238E27FC236}">
                    <a16:creationId xmlns:a16="http://schemas.microsoft.com/office/drawing/2014/main" id="{E06612D9-5C59-4DB5-97EE-79762F78651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0" name="Freeform 20">
                <a:extLst>
                  <a:ext uri="{FF2B5EF4-FFF2-40B4-BE49-F238E27FC236}">
                    <a16:creationId xmlns:a16="http://schemas.microsoft.com/office/drawing/2014/main" id="{EF8C1BEB-DF8B-4CD5-AC79-7BF16E04FE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7" name="Gruppieren 1106">
              <a:extLst>
                <a:ext uri="{FF2B5EF4-FFF2-40B4-BE49-F238E27FC236}">
                  <a16:creationId xmlns:a16="http://schemas.microsoft.com/office/drawing/2014/main" id="{7B02FB46-C2F7-434C-AEEF-B05F9DBC7A7E}"/>
                </a:ext>
              </a:extLst>
            </p:cNvPr>
            <p:cNvGrpSpPr>
              <a:grpSpLocks noChangeAspect="1"/>
            </p:cNvGrpSpPr>
            <p:nvPr userDrawn="1"/>
          </p:nvGrpSpPr>
          <p:grpSpPr>
            <a:xfrm>
              <a:off x="9337995" y="4148984"/>
              <a:ext cx="432000" cy="432000"/>
              <a:chOff x="467544" y="2409856"/>
              <a:chExt cx="401638" cy="401635"/>
            </a:xfrm>
          </p:grpSpPr>
          <p:sp>
            <p:nvSpPr>
              <p:cNvPr id="1453" name="Freeform 13">
                <a:extLst>
                  <a:ext uri="{FF2B5EF4-FFF2-40B4-BE49-F238E27FC236}">
                    <a16:creationId xmlns:a16="http://schemas.microsoft.com/office/drawing/2014/main" id="{E27523BA-E1BD-4FBB-A540-9A5E73BF7C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4" name="Freeform 18">
                <a:extLst>
                  <a:ext uri="{FF2B5EF4-FFF2-40B4-BE49-F238E27FC236}">
                    <a16:creationId xmlns:a16="http://schemas.microsoft.com/office/drawing/2014/main" id="{2211BC2E-A504-43BC-AC07-1ABDB621857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5" name="Freeform 19">
                <a:extLst>
                  <a:ext uri="{FF2B5EF4-FFF2-40B4-BE49-F238E27FC236}">
                    <a16:creationId xmlns:a16="http://schemas.microsoft.com/office/drawing/2014/main" id="{0C11B6EF-3991-4239-A922-08221836A9B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6" name="Freeform 20">
                <a:extLst>
                  <a:ext uri="{FF2B5EF4-FFF2-40B4-BE49-F238E27FC236}">
                    <a16:creationId xmlns:a16="http://schemas.microsoft.com/office/drawing/2014/main" id="{C32F953A-33F0-4D6C-B798-B3CF32CECBD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8" name="Gruppieren 1107">
              <a:extLst>
                <a:ext uri="{FF2B5EF4-FFF2-40B4-BE49-F238E27FC236}">
                  <a16:creationId xmlns:a16="http://schemas.microsoft.com/office/drawing/2014/main" id="{0D92D219-61AC-47E8-931C-A14D83425084}"/>
                </a:ext>
              </a:extLst>
            </p:cNvPr>
            <p:cNvGrpSpPr>
              <a:grpSpLocks noChangeAspect="1"/>
            </p:cNvGrpSpPr>
            <p:nvPr userDrawn="1"/>
          </p:nvGrpSpPr>
          <p:grpSpPr>
            <a:xfrm>
              <a:off x="9914059" y="4148984"/>
              <a:ext cx="432000" cy="432000"/>
              <a:chOff x="467544" y="2409856"/>
              <a:chExt cx="401638" cy="401635"/>
            </a:xfrm>
          </p:grpSpPr>
          <p:sp>
            <p:nvSpPr>
              <p:cNvPr id="1449" name="Freeform 13">
                <a:extLst>
                  <a:ext uri="{FF2B5EF4-FFF2-40B4-BE49-F238E27FC236}">
                    <a16:creationId xmlns:a16="http://schemas.microsoft.com/office/drawing/2014/main" id="{89432472-86B0-477F-AD8E-A0A2A43D7B0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0" name="Freeform 18">
                <a:extLst>
                  <a:ext uri="{FF2B5EF4-FFF2-40B4-BE49-F238E27FC236}">
                    <a16:creationId xmlns:a16="http://schemas.microsoft.com/office/drawing/2014/main" id="{4AFE8136-7960-4D88-B00B-24D8AEC77C1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1" name="Freeform 19">
                <a:extLst>
                  <a:ext uri="{FF2B5EF4-FFF2-40B4-BE49-F238E27FC236}">
                    <a16:creationId xmlns:a16="http://schemas.microsoft.com/office/drawing/2014/main" id="{C9BC0D37-56C8-4AF5-8E14-2728DC94FE8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2" name="Freeform 20">
                <a:extLst>
                  <a:ext uri="{FF2B5EF4-FFF2-40B4-BE49-F238E27FC236}">
                    <a16:creationId xmlns:a16="http://schemas.microsoft.com/office/drawing/2014/main" id="{A9CF4B4B-6E39-4F54-9964-196BD241C9E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9" name="Gruppieren 1108">
              <a:extLst>
                <a:ext uri="{FF2B5EF4-FFF2-40B4-BE49-F238E27FC236}">
                  <a16:creationId xmlns:a16="http://schemas.microsoft.com/office/drawing/2014/main" id="{44425955-62EB-406B-BE14-9FFF1427CB91}"/>
                </a:ext>
              </a:extLst>
            </p:cNvPr>
            <p:cNvGrpSpPr>
              <a:grpSpLocks noChangeAspect="1"/>
            </p:cNvGrpSpPr>
            <p:nvPr userDrawn="1"/>
          </p:nvGrpSpPr>
          <p:grpSpPr>
            <a:xfrm>
              <a:off x="10490123" y="4148984"/>
              <a:ext cx="432000" cy="432000"/>
              <a:chOff x="467544" y="2409856"/>
              <a:chExt cx="401638" cy="401635"/>
            </a:xfrm>
          </p:grpSpPr>
          <p:sp>
            <p:nvSpPr>
              <p:cNvPr id="1445" name="Freeform 13">
                <a:extLst>
                  <a:ext uri="{FF2B5EF4-FFF2-40B4-BE49-F238E27FC236}">
                    <a16:creationId xmlns:a16="http://schemas.microsoft.com/office/drawing/2014/main" id="{91101980-FEBA-49FF-8A7B-9C90BB2910B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6" name="Freeform 18">
                <a:extLst>
                  <a:ext uri="{FF2B5EF4-FFF2-40B4-BE49-F238E27FC236}">
                    <a16:creationId xmlns:a16="http://schemas.microsoft.com/office/drawing/2014/main" id="{9AE8906A-090B-4E04-A610-2D6490D342C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7" name="Freeform 19">
                <a:extLst>
                  <a:ext uri="{FF2B5EF4-FFF2-40B4-BE49-F238E27FC236}">
                    <a16:creationId xmlns:a16="http://schemas.microsoft.com/office/drawing/2014/main" id="{2B0F299C-F444-406A-A009-E3144E149E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8" name="Freeform 20">
                <a:extLst>
                  <a:ext uri="{FF2B5EF4-FFF2-40B4-BE49-F238E27FC236}">
                    <a16:creationId xmlns:a16="http://schemas.microsoft.com/office/drawing/2014/main" id="{0CB525E0-33D0-4BF4-B9AD-897699005AD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0" name="Gruppieren 1109">
              <a:extLst>
                <a:ext uri="{FF2B5EF4-FFF2-40B4-BE49-F238E27FC236}">
                  <a16:creationId xmlns:a16="http://schemas.microsoft.com/office/drawing/2014/main" id="{2262C5CE-BF34-4070-AAAF-0DAB94810D76}"/>
                </a:ext>
              </a:extLst>
            </p:cNvPr>
            <p:cNvGrpSpPr>
              <a:grpSpLocks noChangeAspect="1"/>
            </p:cNvGrpSpPr>
            <p:nvPr userDrawn="1"/>
          </p:nvGrpSpPr>
          <p:grpSpPr>
            <a:xfrm>
              <a:off x="11066187" y="4148984"/>
              <a:ext cx="432000" cy="432000"/>
              <a:chOff x="467544" y="2409856"/>
              <a:chExt cx="401638" cy="401635"/>
            </a:xfrm>
          </p:grpSpPr>
          <p:sp>
            <p:nvSpPr>
              <p:cNvPr id="1441" name="Freeform 13">
                <a:extLst>
                  <a:ext uri="{FF2B5EF4-FFF2-40B4-BE49-F238E27FC236}">
                    <a16:creationId xmlns:a16="http://schemas.microsoft.com/office/drawing/2014/main" id="{AD012CCA-945D-4FF8-9714-68DFEBD0420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2" name="Freeform 18">
                <a:extLst>
                  <a:ext uri="{FF2B5EF4-FFF2-40B4-BE49-F238E27FC236}">
                    <a16:creationId xmlns:a16="http://schemas.microsoft.com/office/drawing/2014/main" id="{210E1BCB-2884-415A-9C70-DB826A4BD0F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3" name="Freeform 19">
                <a:extLst>
                  <a:ext uri="{FF2B5EF4-FFF2-40B4-BE49-F238E27FC236}">
                    <a16:creationId xmlns:a16="http://schemas.microsoft.com/office/drawing/2014/main" id="{D219EE1A-5530-42F0-BFB2-0E57DC712C5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4" name="Freeform 20">
                <a:extLst>
                  <a:ext uri="{FF2B5EF4-FFF2-40B4-BE49-F238E27FC236}">
                    <a16:creationId xmlns:a16="http://schemas.microsoft.com/office/drawing/2014/main" id="{38842096-2D5D-4B16-95BF-4F798A5CBFF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1" name="Gruppieren 1110">
              <a:extLst>
                <a:ext uri="{FF2B5EF4-FFF2-40B4-BE49-F238E27FC236}">
                  <a16:creationId xmlns:a16="http://schemas.microsoft.com/office/drawing/2014/main" id="{DB3E1F0B-436C-486D-95F3-E34B2149157C}"/>
                </a:ext>
              </a:extLst>
            </p:cNvPr>
            <p:cNvGrpSpPr>
              <a:grpSpLocks noChangeAspect="1"/>
            </p:cNvGrpSpPr>
            <p:nvPr userDrawn="1"/>
          </p:nvGrpSpPr>
          <p:grpSpPr>
            <a:xfrm>
              <a:off x="5305499" y="4148984"/>
              <a:ext cx="432000" cy="432000"/>
              <a:chOff x="467544" y="2409856"/>
              <a:chExt cx="401638" cy="401635"/>
            </a:xfrm>
          </p:grpSpPr>
          <p:sp>
            <p:nvSpPr>
              <p:cNvPr id="1437" name="Freeform 13">
                <a:extLst>
                  <a:ext uri="{FF2B5EF4-FFF2-40B4-BE49-F238E27FC236}">
                    <a16:creationId xmlns:a16="http://schemas.microsoft.com/office/drawing/2014/main" id="{9B19253C-015A-48B8-8E73-7F1EACEB219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8" name="Freeform 18">
                <a:extLst>
                  <a:ext uri="{FF2B5EF4-FFF2-40B4-BE49-F238E27FC236}">
                    <a16:creationId xmlns:a16="http://schemas.microsoft.com/office/drawing/2014/main" id="{CE80B46B-F638-4C5D-9556-D28F8B39F50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9" name="Freeform 19">
                <a:extLst>
                  <a:ext uri="{FF2B5EF4-FFF2-40B4-BE49-F238E27FC236}">
                    <a16:creationId xmlns:a16="http://schemas.microsoft.com/office/drawing/2014/main" id="{3765DC01-95FD-4956-9700-A00DD388F0E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0" name="Freeform 20">
                <a:extLst>
                  <a:ext uri="{FF2B5EF4-FFF2-40B4-BE49-F238E27FC236}">
                    <a16:creationId xmlns:a16="http://schemas.microsoft.com/office/drawing/2014/main" id="{90654EDC-A697-4EBF-8F2C-AB8CDE189B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2" name="Gruppieren 1111">
              <a:extLst>
                <a:ext uri="{FF2B5EF4-FFF2-40B4-BE49-F238E27FC236}">
                  <a16:creationId xmlns:a16="http://schemas.microsoft.com/office/drawing/2014/main" id="{107080FC-85CB-4FCA-ACAA-D8E925C7308F}"/>
                </a:ext>
              </a:extLst>
            </p:cNvPr>
            <p:cNvGrpSpPr>
              <a:grpSpLocks noChangeAspect="1"/>
            </p:cNvGrpSpPr>
            <p:nvPr userDrawn="1"/>
          </p:nvGrpSpPr>
          <p:grpSpPr>
            <a:xfrm>
              <a:off x="4729435" y="4148984"/>
              <a:ext cx="432000" cy="432000"/>
              <a:chOff x="467544" y="2409856"/>
              <a:chExt cx="401638" cy="401635"/>
            </a:xfrm>
          </p:grpSpPr>
          <p:sp>
            <p:nvSpPr>
              <p:cNvPr id="1433" name="Freeform 13">
                <a:extLst>
                  <a:ext uri="{FF2B5EF4-FFF2-40B4-BE49-F238E27FC236}">
                    <a16:creationId xmlns:a16="http://schemas.microsoft.com/office/drawing/2014/main" id="{7F910DC1-46C7-4B24-9047-ECF6B47E144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4" name="Freeform 18">
                <a:extLst>
                  <a:ext uri="{FF2B5EF4-FFF2-40B4-BE49-F238E27FC236}">
                    <a16:creationId xmlns:a16="http://schemas.microsoft.com/office/drawing/2014/main" id="{438D79AD-44D1-436C-8CE8-2699A09AD0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5" name="Freeform 19">
                <a:extLst>
                  <a:ext uri="{FF2B5EF4-FFF2-40B4-BE49-F238E27FC236}">
                    <a16:creationId xmlns:a16="http://schemas.microsoft.com/office/drawing/2014/main" id="{3307E4FF-084F-4687-B88B-623AD975169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6" name="Freeform 20">
                <a:extLst>
                  <a:ext uri="{FF2B5EF4-FFF2-40B4-BE49-F238E27FC236}">
                    <a16:creationId xmlns:a16="http://schemas.microsoft.com/office/drawing/2014/main" id="{1582680F-BFE8-44A7-B05A-58AB4B13EBF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3" name="Gruppieren 1112">
              <a:extLst>
                <a:ext uri="{FF2B5EF4-FFF2-40B4-BE49-F238E27FC236}">
                  <a16:creationId xmlns:a16="http://schemas.microsoft.com/office/drawing/2014/main" id="{4AE7A9BE-DAEC-4E2E-B169-68E2F754EF44}"/>
                </a:ext>
              </a:extLst>
            </p:cNvPr>
            <p:cNvGrpSpPr>
              <a:grpSpLocks noChangeAspect="1"/>
            </p:cNvGrpSpPr>
            <p:nvPr userDrawn="1"/>
          </p:nvGrpSpPr>
          <p:grpSpPr>
            <a:xfrm>
              <a:off x="4153371" y="4148984"/>
              <a:ext cx="432000" cy="432000"/>
              <a:chOff x="467544" y="2409856"/>
              <a:chExt cx="401638" cy="401635"/>
            </a:xfrm>
          </p:grpSpPr>
          <p:sp>
            <p:nvSpPr>
              <p:cNvPr id="1429" name="Freeform 13">
                <a:extLst>
                  <a:ext uri="{FF2B5EF4-FFF2-40B4-BE49-F238E27FC236}">
                    <a16:creationId xmlns:a16="http://schemas.microsoft.com/office/drawing/2014/main" id="{AC1D145F-751E-4609-B769-8C99DA18C28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0" name="Freeform 18">
                <a:extLst>
                  <a:ext uri="{FF2B5EF4-FFF2-40B4-BE49-F238E27FC236}">
                    <a16:creationId xmlns:a16="http://schemas.microsoft.com/office/drawing/2014/main" id="{88ED36D7-F0A2-4F60-8DDD-0E16414E4F5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1" name="Freeform 19">
                <a:extLst>
                  <a:ext uri="{FF2B5EF4-FFF2-40B4-BE49-F238E27FC236}">
                    <a16:creationId xmlns:a16="http://schemas.microsoft.com/office/drawing/2014/main" id="{C6B1F05B-4187-43E1-AB6F-3400BF2791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2" name="Freeform 20">
                <a:extLst>
                  <a:ext uri="{FF2B5EF4-FFF2-40B4-BE49-F238E27FC236}">
                    <a16:creationId xmlns:a16="http://schemas.microsoft.com/office/drawing/2014/main" id="{511D4B16-AB74-47B1-8983-873F52F9F68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4" name="Gruppieren 1113">
              <a:extLst>
                <a:ext uri="{FF2B5EF4-FFF2-40B4-BE49-F238E27FC236}">
                  <a16:creationId xmlns:a16="http://schemas.microsoft.com/office/drawing/2014/main" id="{02D7259C-92C2-46A1-80AC-78D26E403D22}"/>
                </a:ext>
              </a:extLst>
            </p:cNvPr>
            <p:cNvGrpSpPr>
              <a:grpSpLocks noChangeAspect="1"/>
            </p:cNvGrpSpPr>
            <p:nvPr userDrawn="1"/>
          </p:nvGrpSpPr>
          <p:grpSpPr>
            <a:xfrm>
              <a:off x="3577307" y="4148984"/>
              <a:ext cx="432000" cy="432000"/>
              <a:chOff x="467544" y="2409856"/>
              <a:chExt cx="401638" cy="401635"/>
            </a:xfrm>
          </p:grpSpPr>
          <p:sp>
            <p:nvSpPr>
              <p:cNvPr id="1425" name="Freeform 13">
                <a:extLst>
                  <a:ext uri="{FF2B5EF4-FFF2-40B4-BE49-F238E27FC236}">
                    <a16:creationId xmlns:a16="http://schemas.microsoft.com/office/drawing/2014/main" id="{B68039F3-7AD7-4BCF-96BF-AD2946D5508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6" name="Freeform 18">
                <a:extLst>
                  <a:ext uri="{FF2B5EF4-FFF2-40B4-BE49-F238E27FC236}">
                    <a16:creationId xmlns:a16="http://schemas.microsoft.com/office/drawing/2014/main" id="{159F548E-41CE-47F9-B208-6A29138F3E5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7" name="Freeform 19">
                <a:extLst>
                  <a:ext uri="{FF2B5EF4-FFF2-40B4-BE49-F238E27FC236}">
                    <a16:creationId xmlns:a16="http://schemas.microsoft.com/office/drawing/2014/main" id="{ED716ACC-39E9-4C63-8C8E-367CA46FC30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8" name="Freeform 20">
                <a:extLst>
                  <a:ext uri="{FF2B5EF4-FFF2-40B4-BE49-F238E27FC236}">
                    <a16:creationId xmlns:a16="http://schemas.microsoft.com/office/drawing/2014/main" id="{E2D66C39-5471-47B2-93D5-CE05E7963CA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5" name="Gruppieren 1114">
              <a:extLst>
                <a:ext uri="{FF2B5EF4-FFF2-40B4-BE49-F238E27FC236}">
                  <a16:creationId xmlns:a16="http://schemas.microsoft.com/office/drawing/2014/main" id="{B62A2A59-98CA-48D4-A67C-40392FD563B4}"/>
                </a:ext>
              </a:extLst>
            </p:cNvPr>
            <p:cNvGrpSpPr>
              <a:grpSpLocks noChangeAspect="1"/>
            </p:cNvGrpSpPr>
            <p:nvPr userDrawn="1"/>
          </p:nvGrpSpPr>
          <p:grpSpPr>
            <a:xfrm>
              <a:off x="3001243" y="4148984"/>
              <a:ext cx="432000" cy="432000"/>
              <a:chOff x="467544" y="2409856"/>
              <a:chExt cx="401638" cy="401635"/>
            </a:xfrm>
          </p:grpSpPr>
          <p:sp>
            <p:nvSpPr>
              <p:cNvPr id="1421" name="Freeform 13">
                <a:extLst>
                  <a:ext uri="{FF2B5EF4-FFF2-40B4-BE49-F238E27FC236}">
                    <a16:creationId xmlns:a16="http://schemas.microsoft.com/office/drawing/2014/main" id="{F83CBE69-7F8A-495A-90BC-53C167927E6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2" name="Freeform 18">
                <a:extLst>
                  <a:ext uri="{FF2B5EF4-FFF2-40B4-BE49-F238E27FC236}">
                    <a16:creationId xmlns:a16="http://schemas.microsoft.com/office/drawing/2014/main" id="{83BC2727-2AE7-4C9C-AD94-F3FE18F9ACF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3" name="Freeform 19">
                <a:extLst>
                  <a:ext uri="{FF2B5EF4-FFF2-40B4-BE49-F238E27FC236}">
                    <a16:creationId xmlns:a16="http://schemas.microsoft.com/office/drawing/2014/main" id="{7034D5E9-3ED7-4A3C-82A8-BC0A89FD957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4" name="Freeform 20">
                <a:extLst>
                  <a:ext uri="{FF2B5EF4-FFF2-40B4-BE49-F238E27FC236}">
                    <a16:creationId xmlns:a16="http://schemas.microsoft.com/office/drawing/2014/main" id="{F63A2CD3-C32A-4090-A0D3-C6401015F68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6" name="Gruppieren 1115">
              <a:extLst>
                <a:ext uri="{FF2B5EF4-FFF2-40B4-BE49-F238E27FC236}">
                  <a16:creationId xmlns:a16="http://schemas.microsoft.com/office/drawing/2014/main" id="{ED0EF1E2-8C07-4D14-96F6-146669553B76}"/>
                </a:ext>
              </a:extLst>
            </p:cNvPr>
            <p:cNvGrpSpPr>
              <a:grpSpLocks noChangeAspect="1"/>
            </p:cNvGrpSpPr>
            <p:nvPr userDrawn="1"/>
          </p:nvGrpSpPr>
          <p:grpSpPr>
            <a:xfrm>
              <a:off x="2425179" y="4148984"/>
              <a:ext cx="432000" cy="432000"/>
              <a:chOff x="467544" y="2409856"/>
              <a:chExt cx="401638" cy="401635"/>
            </a:xfrm>
          </p:grpSpPr>
          <p:sp>
            <p:nvSpPr>
              <p:cNvPr id="1417" name="Freeform 13">
                <a:extLst>
                  <a:ext uri="{FF2B5EF4-FFF2-40B4-BE49-F238E27FC236}">
                    <a16:creationId xmlns:a16="http://schemas.microsoft.com/office/drawing/2014/main" id="{1CAC7CC4-E143-4217-B1D7-DEEAAFFEEB6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8" name="Freeform 18">
                <a:extLst>
                  <a:ext uri="{FF2B5EF4-FFF2-40B4-BE49-F238E27FC236}">
                    <a16:creationId xmlns:a16="http://schemas.microsoft.com/office/drawing/2014/main" id="{90BCDAC8-4D60-4B32-ACC6-46B28C6D890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9" name="Freeform 19">
                <a:extLst>
                  <a:ext uri="{FF2B5EF4-FFF2-40B4-BE49-F238E27FC236}">
                    <a16:creationId xmlns:a16="http://schemas.microsoft.com/office/drawing/2014/main" id="{2C61845F-741B-469C-8023-E8A54CDA5D3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0" name="Freeform 20">
                <a:extLst>
                  <a:ext uri="{FF2B5EF4-FFF2-40B4-BE49-F238E27FC236}">
                    <a16:creationId xmlns:a16="http://schemas.microsoft.com/office/drawing/2014/main" id="{C584F042-8332-4B50-A81A-814BDFA505E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7" name="Gruppieren 1116">
              <a:extLst>
                <a:ext uri="{FF2B5EF4-FFF2-40B4-BE49-F238E27FC236}">
                  <a16:creationId xmlns:a16="http://schemas.microsoft.com/office/drawing/2014/main" id="{8706B0BE-799F-45C8-BFFA-93AB0246B45B}"/>
                </a:ext>
              </a:extLst>
            </p:cNvPr>
            <p:cNvGrpSpPr>
              <a:grpSpLocks noChangeAspect="1"/>
            </p:cNvGrpSpPr>
            <p:nvPr userDrawn="1"/>
          </p:nvGrpSpPr>
          <p:grpSpPr>
            <a:xfrm>
              <a:off x="1849115" y="4148984"/>
              <a:ext cx="432000" cy="432000"/>
              <a:chOff x="467544" y="2409856"/>
              <a:chExt cx="401638" cy="401635"/>
            </a:xfrm>
          </p:grpSpPr>
          <p:sp>
            <p:nvSpPr>
              <p:cNvPr id="1413" name="Freeform 13">
                <a:extLst>
                  <a:ext uri="{FF2B5EF4-FFF2-40B4-BE49-F238E27FC236}">
                    <a16:creationId xmlns:a16="http://schemas.microsoft.com/office/drawing/2014/main" id="{8E7AE39E-B960-4FE1-B76A-A888C8E654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4" name="Freeform 18">
                <a:extLst>
                  <a:ext uri="{FF2B5EF4-FFF2-40B4-BE49-F238E27FC236}">
                    <a16:creationId xmlns:a16="http://schemas.microsoft.com/office/drawing/2014/main" id="{7EFBA059-61D4-4201-B4DA-A5E770CFCC2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5" name="Freeform 19">
                <a:extLst>
                  <a:ext uri="{FF2B5EF4-FFF2-40B4-BE49-F238E27FC236}">
                    <a16:creationId xmlns:a16="http://schemas.microsoft.com/office/drawing/2014/main" id="{C63B4BF9-EC2A-4A61-8D93-7B668DDD65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6" name="Freeform 20">
                <a:extLst>
                  <a:ext uri="{FF2B5EF4-FFF2-40B4-BE49-F238E27FC236}">
                    <a16:creationId xmlns:a16="http://schemas.microsoft.com/office/drawing/2014/main" id="{C4BC6041-DFA3-4375-A2B3-D5248869B9B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8" name="Gruppieren 1117">
              <a:extLst>
                <a:ext uri="{FF2B5EF4-FFF2-40B4-BE49-F238E27FC236}">
                  <a16:creationId xmlns:a16="http://schemas.microsoft.com/office/drawing/2014/main" id="{453BA80F-D35E-4A27-9875-A03C29069E90}"/>
                </a:ext>
              </a:extLst>
            </p:cNvPr>
            <p:cNvGrpSpPr>
              <a:grpSpLocks noChangeAspect="1"/>
            </p:cNvGrpSpPr>
            <p:nvPr userDrawn="1"/>
          </p:nvGrpSpPr>
          <p:grpSpPr>
            <a:xfrm>
              <a:off x="1273051" y="4148984"/>
              <a:ext cx="432000" cy="432000"/>
              <a:chOff x="467544" y="2409856"/>
              <a:chExt cx="401638" cy="401635"/>
            </a:xfrm>
          </p:grpSpPr>
          <p:sp>
            <p:nvSpPr>
              <p:cNvPr id="1409" name="Freeform 13">
                <a:extLst>
                  <a:ext uri="{FF2B5EF4-FFF2-40B4-BE49-F238E27FC236}">
                    <a16:creationId xmlns:a16="http://schemas.microsoft.com/office/drawing/2014/main" id="{1F58BF0C-76E5-4984-934C-B6E8F7A6F8B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0" name="Freeform 18">
                <a:extLst>
                  <a:ext uri="{FF2B5EF4-FFF2-40B4-BE49-F238E27FC236}">
                    <a16:creationId xmlns:a16="http://schemas.microsoft.com/office/drawing/2014/main" id="{2085B162-56E6-4A9F-BF91-DC8E4727EE0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1" name="Freeform 19">
                <a:extLst>
                  <a:ext uri="{FF2B5EF4-FFF2-40B4-BE49-F238E27FC236}">
                    <a16:creationId xmlns:a16="http://schemas.microsoft.com/office/drawing/2014/main" id="{0DB168C6-4959-44E9-B433-74091FDFB79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2" name="Freeform 20">
                <a:extLst>
                  <a:ext uri="{FF2B5EF4-FFF2-40B4-BE49-F238E27FC236}">
                    <a16:creationId xmlns:a16="http://schemas.microsoft.com/office/drawing/2014/main" id="{62BDA3E9-1CDF-4076-9BA3-5304B9C1DB0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9" name="Gruppieren 1118">
              <a:extLst>
                <a:ext uri="{FF2B5EF4-FFF2-40B4-BE49-F238E27FC236}">
                  <a16:creationId xmlns:a16="http://schemas.microsoft.com/office/drawing/2014/main" id="{4812FCD7-DA3C-4408-8009-6A20DADBBF57}"/>
                </a:ext>
              </a:extLst>
            </p:cNvPr>
            <p:cNvGrpSpPr>
              <a:grpSpLocks noChangeAspect="1"/>
            </p:cNvGrpSpPr>
            <p:nvPr userDrawn="1"/>
          </p:nvGrpSpPr>
          <p:grpSpPr>
            <a:xfrm>
              <a:off x="696987" y="4148984"/>
              <a:ext cx="432000" cy="432000"/>
              <a:chOff x="467544" y="2409856"/>
              <a:chExt cx="401638" cy="401635"/>
            </a:xfrm>
          </p:grpSpPr>
          <p:sp>
            <p:nvSpPr>
              <p:cNvPr id="1405" name="Freeform 13">
                <a:extLst>
                  <a:ext uri="{FF2B5EF4-FFF2-40B4-BE49-F238E27FC236}">
                    <a16:creationId xmlns:a16="http://schemas.microsoft.com/office/drawing/2014/main" id="{815D9C38-9347-4AFA-81B1-904B6729B5D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6" name="Freeform 18">
                <a:extLst>
                  <a:ext uri="{FF2B5EF4-FFF2-40B4-BE49-F238E27FC236}">
                    <a16:creationId xmlns:a16="http://schemas.microsoft.com/office/drawing/2014/main" id="{CC32E56A-335E-497A-8CFC-EFC93D495AB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7" name="Freeform 19">
                <a:extLst>
                  <a:ext uri="{FF2B5EF4-FFF2-40B4-BE49-F238E27FC236}">
                    <a16:creationId xmlns:a16="http://schemas.microsoft.com/office/drawing/2014/main" id="{7C258844-E72B-462F-B5E4-273F80131E7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8" name="Freeform 20">
                <a:extLst>
                  <a:ext uri="{FF2B5EF4-FFF2-40B4-BE49-F238E27FC236}">
                    <a16:creationId xmlns:a16="http://schemas.microsoft.com/office/drawing/2014/main" id="{A742A529-B052-4B7D-B90C-DC8A14B2B1A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0" name="Gruppieren 1119">
              <a:extLst>
                <a:ext uri="{FF2B5EF4-FFF2-40B4-BE49-F238E27FC236}">
                  <a16:creationId xmlns:a16="http://schemas.microsoft.com/office/drawing/2014/main" id="{E470B2F2-DD38-494D-B32A-DA7453C7F401}"/>
                </a:ext>
              </a:extLst>
            </p:cNvPr>
            <p:cNvGrpSpPr>
              <a:grpSpLocks noChangeAspect="1"/>
            </p:cNvGrpSpPr>
            <p:nvPr userDrawn="1"/>
          </p:nvGrpSpPr>
          <p:grpSpPr>
            <a:xfrm>
              <a:off x="5881563" y="4725096"/>
              <a:ext cx="432000" cy="432000"/>
              <a:chOff x="467544" y="2409856"/>
              <a:chExt cx="401638" cy="401635"/>
            </a:xfrm>
          </p:grpSpPr>
          <p:sp>
            <p:nvSpPr>
              <p:cNvPr id="1401" name="Freeform 13">
                <a:extLst>
                  <a:ext uri="{FF2B5EF4-FFF2-40B4-BE49-F238E27FC236}">
                    <a16:creationId xmlns:a16="http://schemas.microsoft.com/office/drawing/2014/main" id="{8B232385-6598-4FAE-A230-111C6DB3347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2" name="Freeform 18">
                <a:extLst>
                  <a:ext uri="{FF2B5EF4-FFF2-40B4-BE49-F238E27FC236}">
                    <a16:creationId xmlns:a16="http://schemas.microsoft.com/office/drawing/2014/main" id="{382B752D-F60C-499F-A976-845D0AD72B4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3" name="Freeform 19">
                <a:extLst>
                  <a:ext uri="{FF2B5EF4-FFF2-40B4-BE49-F238E27FC236}">
                    <a16:creationId xmlns:a16="http://schemas.microsoft.com/office/drawing/2014/main" id="{8DB02707-A176-4CF0-A6FA-930DA9EC4F0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4" name="Freeform 20">
                <a:extLst>
                  <a:ext uri="{FF2B5EF4-FFF2-40B4-BE49-F238E27FC236}">
                    <a16:creationId xmlns:a16="http://schemas.microsoft.com/office/drawing/2014/main" id="{3FF557F6-7EDE-4AEE-A322-4C42BA3A207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1" name="Gruppieren 1120">
              <a:extLst>
                <a:ext uri="{FF2B5EF4-FFF2-40B4-BE49-F238E27FC236}">
                  <a16:creationId xmlns:a16="http://schemas.microsoft.com/office/drawing/2014/main" id="{DE9DA4AD-08B7-4319-8F4A-8A5303C12ABB}"/>
                </a:ext>
              </a:extLst>
            </p:cNvPr>
            <p:cNvGrpSpPr>
              <a:grpSpLocks noChangeAspect="1"/>
            </p:cNvGrpSpPr>
            <p:nvPr userDrawn="1"/>
          </p:nvGrpSpPr>
          <p:grpSpPr>
            <a:xfrm>
              <a:off x="6457675" y="4725096"/>
              <a:ext cx="432000" cy="432000"/>
              <a:chOff x="467544" y="2409856"/>
              <a:chExt cx="401638" cy="401635"/>
            </a:xfrm>
          </p:grpSpPr>
          <p:sp>
            <p:nvSpPr>
              <p:cNvPr id="1397" name="Freeform 13">
                <a:extLst>
                  <a:ext uri="{FF2B5EF4-FFF2-40B4-BE49-F238E27FC236}">
                    <a16:creationId xmlns:a16="http://schemas.microsoft.com/office/drawing/2014/main" id="{3F93D815-79FF-4619-A3E4-18B33E84E32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8" name="Freeform 18">
                <a:extLst>
                  <a:ext uri="{FF2B5EF4-FFF2-40B4-BE49-F238E27FC236}">
                    <a16:creationId xmlns:a16="http://schemas.microsoft.com/office/drawing/2014/main" id="{CFF94C86-7D17-41FB-A679-3FF86AD710F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9" name="Freeform 19">
                <a:extLst>
                  <a:ext uri="{FF2B5EF4-FFF2-40B4-BE49-F238E27FC236}">
                    <a16:creationId xmlns:a16="http://schemas.microsoft.com/office/drawing/2014/main" id="{00CEA21D-E12F-4760-BB27-64BD8FC396F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0" name="Freeform 20">
                <a:extLst>
                  <a:ext uri="{FF2B5EF4-FFF2-40B4-BE49-F238E27FC236}">
                    <a16:creationId xmlns:a16="http://schemas.microsoft.com/office/drawing/2014/main" id="{01EF2CC2-57F5-4CBB-81A9-6C8FE8A8287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2" name="Gruppieren 1121">
              <a:extLst>
                <a:ext uri="{FF2B5EF4-FFF2-40B4-BE49-F238E27FC236}">
                  <a16:creationId xmlns:a16="http://schemas.microsoft.com/office/drawing/2014/main" id="{A85A67F8-D130-440B-A57E-29B5EFC448E5}"/>
                </a:ext>
              </a:extLst>
            </p:cNvPr>
            <p:cNvGrpSpPr>
              <a:grpSpLocks noChangeAspect="1"/>
            </p:cNvGrpSpPr>
            <p:nvPr userDrawn="1"/>
          </p:nvGrpSpPr>
          <p:grpSpPr>
            <a:xfrm>
              <a:off x="7033739" y="4725096"/>
              <a:ext cx="432000" cy="432000"/>
              <a:chOff x="467544" y="2409856"/>
              <a:chExt cx="401638" cy="401635"/>
            </a:xfrm>
          </p:grpSpPr>
          <p:sp>
            <p:nvSpPr>
              <p:cNvPr id="1393" name="Freeform 13">
                <a:extLst>
                  <a:ext uri="{FF2B5EF4-FFF2-40B4-BE49-F238E27FC236}">
                    <a16:creationId xmlns:a16="http://schemas.microsoft.com/office/drawing/2014/main" id="{267584FB-26FA-4681-A8BB-E15077B3290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4" name="Freeform 18">
                <a:extLst>
                  <a:ext uri="{FF2B5EF4-FFF2-40B4-BE49-F238E27FC236}">
                    <a16:creationId xmlns:a16="http://schemas.microsoft.com/office/drawing/2014/main" id="{231EDD06-C651-47E3-B063-753A7AFDF1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5" name="Freeform 19">
                <a:extLst>
                  <a:ext uri="{FF2B5EF4-FFF2-40B4-BE49-F238E27FC236}">
                    <a16:creationId xmlns:a16="http://schemas.microsoft.com/office/drawing/2014/main" id="{F212BBE5-8D0B-4D09-BFA2-8EC1901DB1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6" name="Freeform 20">
                <a:extLst>
                  <a:ext uri="{FF2B5EF4-FFF2-40B4-BE49-F238E27FC236}">
                    <a16:creationId xmlns:a16="http://schemas.microsoft.com/office/drawing/2014/main" id="{638B415F-5DE5-42DD-AD4B-1F81B0C577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3" name="Gruppieren 1122">
              <a:extLst>
                <a:ext uri="{FF2B5EF4-FFF2-40B4-BE49-F238E27FC236}">
                  <a16:creationId xmlns:a16="http://schemas.microsoft.com/office/drawing/2014/main" id="{9BB70690-997D-4434-8C43-8A118031C51D}"/>
                </a:ext>
              </a:extLst>
            </p:cNvPr>
            <p:cNvGrpSpPr>
              <a:grpSpLocks noChangeAspect="1"/>
            </p:cNvGrpSpPr>
            <p:nvPr userDrawn="1"/>
          </p:nvGrpSpPr>
          <p:grpSpPr>
            <a:xfrm>
              <a:off x="7609803" y="4725096"/>
              <a:ext cx="432000" cy="432000"/>
              <a:chOff x="467544" y="2409856"/>
              <a:chExt cx="401638" cy="401635"/>
            </a:xfrm>
          </p:grpSpPr>
          <p:sp>
            <p:nvSpPr>
              <p:cNvPr id="1389" name="Freeform 13">
                <a:extLst>
                  <a:ext uri="{FF2B5EF4-FFF2-40B4-BE49-F238E27FC236}">
                    <a16:creationId xmlns:a16="http://schemas.microsoft.com/office/drawing/2014/main" id="{E0F87397-672A-41A0-87E3-60FBFD08893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0" name="Freeform 18">
                <a:extLst>
                  <a:ext uri="{FF2B5EF4-FFF2-40B4-BE49-F238E27FC236}">
                    <a16:creationId xmlns:a16="http://schemas.microsoft.com/office/drawing/2014/main" id="{0AB0D597-393C-4CE4-AF9C-B75D1B192AF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1" name="Freeform 19">
                <a:extLst>
                  <a:ext uri="{FF2B5EF4-FFF2-40B4-BE49-F238E27FC236}">
                    <a16:creationId xmlns:a16="http://schemas.microsoft.com/office/drawing/2014/main" id="{DF653EDE-7F38-45D8-84F4-B1152528821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2" name="Freeform 20">
                <a:extLst>
                  <a:ext uri="{FF2B5EF4-FFF2-40B4-BE49-F238E27FC236}">
                    <a16:creationId xmlns:a16="http://schemas.microsoft.com/office/drawing/2014/main" id="{94C3F1AB-ED9C-4A7D-B53E-37D90DBC41C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4" name="Gruppieren 1123">
              <a:extLst>
                <a:ext uri="{FF2B5EF4-FFF2-40B4-BE49-F238E27FC236}">
                  <a16:creationId xmlns:a16="http://schemas.microsoft.com/office/drawing/2014/main" id="{BC1ABCE8-BFEA-4CD0-A9D2-6459E582D5A9}"/>
                </a:ext>
              </a:extLst>
            </p:cNvPr>
            <p:cNvGrpSpPr>
              <a:grpSpLocks noChangeAspect="1"/>
            </p:cNvGrpSpPr>
            <p:nvPr userDrawn="1"/>
          </p:nvGrpSpPr>
          <p:grpSpPr>
            <a:xfrm>
              <a:off x="8185867" y="4725096"/>
              <a:ext cx="432000" cy="432000"/>
              <a:chOff x="467544" y="2409856"/>
              <a:chExt cx="401638" cy="401635"/>
            </a:xfrm>
          </p:grpSpPr>
          <p:sp>
            <p:nvSpPr>
              <p:cNvPr id="1385" name="Freeform 13">
                <a:extLst>
                  <a:ext uri="{FF2B5EF4-FFF2-40B4-BE49-F238E27FC236}">
                    <a16:creationId xmlns:a16="http://schemas.microsoft.com/office/drawing/2014/main" id="{BB5B67DC-692D-48CF-A619-B6E61FF316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6" name="Freeform 18">
                <a:extLst>
                  <a:ext uri="{FF2B5EF4-FFF2-40B4-BE49-F238E27FC236}">
                    <a16:creationId xmlns:a16="http://schemas.microsoft.com/office/drawing/2014/main" id="{DF842FD7-9C79-4C38-94BE-4D84D4B0858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7" name="Freeform 19">
                <a:extLst>
                  <a:ext uri="{FF2B5EF4-FFF2-40B4-BE49-F238E27FC236}">
                    <a16:creationId xmlns:a16="http://schemas.microsoft.com/office/drawing/2014/main" id="{D3C45DDA-4231-46DD-92F7-32BE4556552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8" name="Freeform 20">
                <a:extLst>
                  <a:ext uri="{FF2B5EF4-FFF2-40B4-BE49-F238E27FC236}">
                    <a16:creationId xmlns:a16="http://schemas.microsoft.com/office/drawing/2014/main" id="{E88A21DB-7366-400F-9390-FC26D99BF6F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5" name="Gruppieren 1124">
              <a:extLst>
                <a:ext uri="{FF2B5EF4-FFF2-40B4-BE49-F238E27FC236}">
                  <a16:creationId xmlns:a16="http://schemas.microsoft.com/office/drawing/2014/main" id="{F6D8750C-03AF-400F-AEEF-E3A45729AE6D}"/>
                </a:ext>
              </a:extLst>
            </p:cNvPr>
            <p:cNvGrpSpPr>
              <a:grpSpLocks noChangeAspect="1"/>
            </p:cNvGrpSpPr>
            <p:nvPr userDrawn="1"/>
          </p:nvGrpSpPr>
          <p:grpSpPr>
            <a:xfrm>
              <a:off x="8761931" y="4725096"/>
              <a:ext cx="432000" cy="432000"/>
              <a:chOff x="467544" y="2409856"/>
              <a:chExt cx="401638" cy="401635"/>
            </a:xfrm>
          </p:grpSpPr>
          <p:sp>
            <p:nvSpPr>
              <p:cNvPr id="1381" name="Freeform 13">
                <a:extLst>
                  <a:ext uri="{FF2B5EF4-FFF2-40B4-BE49-F238E27FC236}">
                    <a16:creationId xmlns:a16="http://schemas.microsoft.com/office/drawing/2014/main" id="{A4071AA4-CC49-44D4-B68C-DE4D8E9CDC6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2" name="Freeform 18">
                <a:extLst>
                  <a:ext uri="{FF2B5EF4-FFF2-40B4-BE49-F238E27FC236}">
                    <a16:creationId xmlns:a16="http://schemas.microsoft.com/office/drawing/2014/main" id="{F6992DBE-C9DF-499E-842F-3AAD73867D8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3" name="Freeform 19">
                <a:extLst>
                  <a:ext uri="{FF2B5EF4-FFF2-40B4-BE49-F238E27FC236}">
                    <a16:creationId xmlns:a16="http://schemas.microsoft.com/office/drawing/2014/main" id="{179774A3-8AE4-4F4F-8FF6-44D5A51A513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4" name="Freeform 20">
                <a:extLst>
                  <a:ext uri="{FF2B5EF4-FFF2-40B4-BE49-F238E27FC236}">
                    <a16:creationId xmlns:a16="http://schemas.microsoft.com/office/drawing/2014/main" id="{956F5610-EEC9-4AF4-8ADE-D966E4F2FC5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6" name="Gruppieren 1125">
              <a:extLst>
                <a:ext uri="{FF2B5EF4-FFF2-40B4-BE49-F238E27FC236}">
                  <a16:creationId xmlns:a16="http://schemas.microsoft.com/office/drawing/2014/main" id="{B59634A4-E738-469B-B5FC-F80447FDE4AC}"/>
                </a:ext>
              </a:extLst>
            </p:cNvPr>
            <p:cNvGrpSpPr>
              <a:grpSpLocks noChangeAspect="1"/>
            </p:cNvGrpSpPr>
            <p:nvPr userDrawn="1"/>
          </p:nvGrpSpPr>
          <p:grpSpPr>
            <a:xfrm>
              <a:off x="9337995" y="4725096"/>
              <a:ext cx="432000" cy="432000"/>
              <a:chOff x="467544" y="2409856"/>
              <a:chExt cx="401638" cy="401635"/>
            </a:xfrm>
          </p:grpSpPr>
          <p:sp>
            <p:nvSpPr>
              <p:cNvPr id="1377" name="Freeform 13">
                <a:extLst>
                  <a:ext uri="{FF2B5EF4-FFF2-40B4-BE49-F238E27FC236}">
                    <a16:creationId xmlns:a16="http://schemas.microsoft.com/office/drawing/2014/main" id="{EA15C13F-9172-47C1-8559-CD14D6B876F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8" name="Freeform 18">
                <a:extLst>
                  <a:ext uri="{FF2B5EF4-FFF2-40B4-BE49-F238E27FC236}">
                    <a16:creationId xmlns:a16="http://schemas.microsoft.com/office/drawing/2014/main" id="{E713D134-6695-4307-8709-1556AF2683E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9" name="Freeform 19">
                <a:extLst>
                  <a:ext uri="{FF2B5EF4-FFF2-40B4-BE49-F238E27FC236}">
                    <a16:creationId xmlns:a16="http://schemas.microsoft.com/office/drawing/2014/main" id="{756F05CF-FBEE-4A22-A945-DE111A1326C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0" name="Freeform 20">
                <a:extLst>
                  <a:ext uri="{FF2B5EF4-FFF2-40B4-BE49-F238E27FC236}">
                    <a16:creationId xmlns:a16="http://schemas.microsoft.com/office/drawing/2014/main" id="{A2E84809-4323-49F3-8E9C-7DCD9C6BDBB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7" name="Gruppieren 1126">
              <a:extLst>
                <a:ext uri="{FF2B5EF4-FFF2-40B4-BE49-F238E27FC236}">
                  <a16:creationId xmlns:a16="http://schemas.microsoft.com/office/drawing/2014/main" id="{63B2170F-4FA5-44CD-8863-E456F1DC037B}"/>
                </a:ext>
              </a:extLst>
            </p:cNvPr>
            <p:cNvGrpSpPr>
              <a:grpSpLocks noChangeAspect="1"/>
            </p:cNvGrpSpPr>
            <p:nvPr userDrawn="1"/>
          </p:nvGrpSpPr>
          <p:grpSpPr>
            <a:xfrm>
              <a:off x="9914059" y="4725096"/>
              <a:ext cx="432000" cy="432000"/>
              <a:chOff x="467544" y="2409856"/>
              <a:chExt cx="401638" cy="401635"/>
            </a:xfrm>
          </p:grpSpPr>
          <p:sp>
            <p:nvSpPr>
              <p:cNvPr id="1373" name="Freeform 13">
                <a:extLst>
                  <a:ext uri="{FF2B5EF4-FFF2-40B4-BE49-F238E27FC236}">
                    <a16:creationId xmlns:a16="http://schemas.microsoft.com/office/drawing/2014/main" id="{253697E8-B97E-45A3-AD12-2E31AD302F4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4" name="Freeform 18">
                <a:extLst>
                  <a:ext uri="{FF2B5EF4-FFF2-40B4-BE49-F238E27FC236}">
                    <a16:creationId xmlns:a16="http://schemas.microsoft.com/office/drawing/2014/main" id="{57C71F86-11CB-4974-8D98-20F494F6BE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5" name="Freeform 19">
                <a:extLst>
                  <a:ext uri="{FF2B5EF4-FFF2-40B4-BE49-F238E27FC236}">
                    <a16:creationId xmlns:a16="http://schemas.microsoft.com/office/drawing/2014/main" id="{15C2A25D-6C7C-4026-B5C1-38CF4A0763C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6" name="Freeform 20">
                <a:extLst>
                  <a:ext uri="{FF2B5EF4-FFF2-40B4-BE49-F238E27FC236}">
                    <a16:creationId xmlns:a16="http://schemas.microsoft.com/office/drawing/2014/main" id="{C99501BF-4D3C-4202-BD4D-515836E4CAB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8" name="Gruppieren 1127">
              <a:extLst>
                <a:ext uri="{FF2B5EF4-FFF2-40B4-BE49-F238E27FC236}">
                  <a16:creationId xmlns:a16="http://schemas.microsoft.com/office/drawing/2014/main" id="{FC70E4B8-C115-4303-8E0E-58717C5AF88C}"/>
                </a:ext>
              </a:extLst>
            </p:cNvPr>
            <p:cNvGrpSpPr>
              <a:grpSpLocks noChangeAspect="1"/>
            </p:cNvGrpSpPr>
            <p:nvPr userDrawn="1"/>
          </p:nvGrpSpPr>
          <p:grpSpPr>
            <a:xfrm>
              <a:off x="10490123" y="4725096"/>
              <a:ext cx="432000" cy="432000"/>
              <a:chOff x="467544" y="2409856"/>
              <a:chExt cx="401638" cy="401635"/>
            </a:xfrm>
          </p:grpSpPr>
          <p:sp>
            <p:nvSpPr>
              <p:cNvPr id="1369" name="Freeform 13">
                <a:extLst>
                  <a:ext uri="{FF2B5EF4-FFF2-40B4-BE49-F238E27FC236}">
                    <a16:creationId xmlns:a16="http://schemas.microsoft.com/office/drawing/2014/main" id="{AF6415F2-52E1-4203-9A86-29C85758E84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0" name="Freeform 18">
                <a:extLst>
                  <a:ext uri="{FF2B5EF4-FFF2-40B4-BE49-F238E27FC236}">
                    <a16:creationId xmlns:a16="http://schemas.microsoft.com/office/drawing/2014/main" id="{DCEEF726-3862-4583-911B-C72AD42C2B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1" name="Freeform 19">
                <a:extLst>
                  <a:ext uri="{FF2B5EF4-FFF2-40B4-BE49-F238E27FC236}">
                    <a16:creationId xmlns:a16="http://schemas.microsoft.com/office/drawing/2014/main" id="{8C3EE2C7-29DC-4336-82B1-3058C1C1A2D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2" name="Freeform 20">
                <a:extLst>
                  <a:ext uri="{FF2B5EF4-FFF2-40B4-BE49-F238E27FC236}">
                    <a16:creationId xmlns:a16="http://schemas.microsoft.com/office/drawing/2014/main" id="{D52AB016-0E2C-4229-BC6F-62E104E6572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9" name="Gruppieren 1128">
              <a:extLst>
                <a:ext uri="{FF2B5EF4-FFF2-40B4-BE49-F238E27FC236}">
                  <a16:creationId xmlns:a16="http://schemas.microsoft.com/office/drawing/2014/main" id="{CC3C9B15-21D6-487E-AB43-AC85F026B307}"/>
                </a:ext>
              </a:extLst>
            </p:cNvPr>
            <p:cNvGrpSpPr>
              <a:grpSpLocks noChangeAspect="1"/>
            </p:cNvGrpSpPr>
            <p:nvPr userDrawn="1"/>
          </p:nvGrpSpPr>
          <p:grpSpPr>
            <a:xfrm>
              <a:off x="11066187" y="4725096"/>
              <a:ext cx="432000" cy="432000"/>
              <a:chOff x="467544" y="2409856"/>
              <a:chExt cx="401638" cy="401635"/>
            </a:xfrm>
          </p:grpSpPr>
          <p:sp>
            <p:nvSpPr>
              <p:cNvPr id="1365" name="Freeform 13">
                <a:extLst>
                  <a:ext uri="{FF2B5EF4-FFF2-40B4-BE49-F238E27FC236}">
                    <a16:creationId xmlns:a16="http://schemas.microsoft.com/office/drawing/2014/main" id="{643F7F9F-37C6-47D8-AEF5-4363465425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6" name="Freeform 18">
                <a:extLst>
                  <a:ext uri="{FF2B5EF4-FFF2-40B4-BE49-F238E27FC236}">
                    <a16:creationId xmlns:a16="http://schemas.microsoft.com/office/drawing/2014/main" id="{FB3E4E18-781D-4626-BCA8-FF9D60D1F9C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7" name="Freeform 19">
                <a:extLst>
                  <a:ext uri="{FF2B5EF4-FFF2-40B4-BE49-F238E27FC236}">
                    <a16:creationId xmlns:a16="http://schemas.microsoft.com/office/drawing/2014/main" id="{652330A7-93F8-4B31-A875-8066377EF6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8" name="Freeform 20">
                <a:extLst>
                  <a:ext uri="{FF2B5EF4-FFF2-40B4-BE49-F238E27FC236}">
                    <a16:creationId xmlns:a16="http://schemas.microsoft.com/office/drawing/2014/main" id="{4590770F-BFE7-471F-88DB-C280D234385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0" name="Gruppieren 1129">
              <a:extLst>
                <a:ext uri="{FF2B5EF4-FFF2-40B4-BE49-F238E27FC236}">
                  <a16:creationId xmlns:a16="http://schemas.microsoft.com/office/drawing/2014/main" id="{B051E567-3D23-4DC3-99EA-A51EA9146495}"/>
                </a:ext>
              </a:extLst>
            </p:cNvPr>
            <p:cNvGrpSpPr>
              <a:grpSpLocks noChangeAspect="1"/>
            </p:cNvGrpSpPr>
            <p:nvPr userDrawn="1"/>
          </p:nvGrpSpPr>
          <p:grpSpPr>
            <a:xfrm>
              <a:off x="5305499" y="4725096"/>
              <a:ext cx="432000" cy="432000"/>
              <a:chOff x="467544" y="2409856"/>
              <a:chExt cx="401638" cy="401635"/>
            </a:xfrm>
          </p:grpSpPr>
          <p:sp>
            <p:nvSpPr>
              <p:cNvPr id="1361" name="Freeform 13">
                <a:extLst>
                  <a:ext uri="{FF2B5EF4-FFF2-40B4-BE49-F238E27FC236}">
                    <a16:creationId xmlns:a16="http://schemas.microsoft.com/office/drawing/2014/main" id="{A7AA3528-49C7-4DEE-9456-FA19C4EC59B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2" name="Freeform 18">
                <a:extLst>
                  <a:ext uri="{FF2B5EF4-FFF2-40B4-BE49-F238E27FC236}">
                    <a16:creationId xmlns:a16="http://schemas.microsoft.com/office/drawing/2014/main" id="{3EEE95A5-3F26-4FBF-B503-86BE7C293CD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3" name="Freeform 19">
                <a:extLst>
                  <a:ext uri="{FF2B5EF4-FFF2-40B4-BE49-F238E27FC236}">
                    <a16:creationId xmlns:a16="http://schemas.microsoft.com/office/drawing/2014/main" id="{5359F6B3-3779-42FD-A3F1-979FC7B9A6B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4" name="Freeform 20">
                <a:extLst>
                  <a:ext uri="{FF2B5EF4-FFF2-40B4-BE49-F238E27FC236}">
                    <a16:creationId xmlns:a16="http://schemas.microsoft.com/office/drawing/2014/main" id="{B003DA3A-7AAB-421A-A8EB-E8868B8BED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1" name="Gruppieren 1130">
              <a:extLst>
                <a:ext uri="{FF2B5EF4-FFF2-40B4-BE49-F238E27FC236}">
                  <a16:creationId xmlns:a16="http://schemas.microsoft.com/office/drawing/2014/main" id="{CF3B4DC6-AD60-4089-979D-ED6FE2F6ADEA}"/>
                </a:ext>
              </a:extLst>
            </p:cNvPr>
            <p:cNvGrpSpPr>
              <a:grpSpLocks noChangeAspect="1"/>
            </p:cNvGrpSpPr>
            <p:nvPr userDrawn="1"/>
          </p:nvGrpSpPr>
          <p:grpSpPr>
            <a:xfrm>
              <a:off x="4729435" y="4725096"/>
              <a:ext cx="432000" cy="432000"/>
              <a:chOff x="467544" y="2409856"/>
              <a:chExt cx="401638" cy="401635"/>
            </a:xfrm>
          </p:grpSpPr>
          <p:sp>
            <p:nvSpPr>
              <p:cNvPr id="1357" name="Freeform 13">
                <a:extLst>
                  <a:ext uri="{FF2B5EF4-FFF2-40B4-BE49-F238E27FC236}">
                    <a16:creationId xmlns:a16="http://schemas.microsoft.com/office/drawing/2014/main" id="{E90D2788-2BC7-4200-9E0D-EE19B566E21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8" name="Freeform 18">
                <a:extLst>
                  <a:ext uri="{FF2B5EF4-FFF2-40B4-BE49-F238E27FC236}">
                    <a16:creationId xmlns:a16="http://schemas.microsoft.com/office/drawing/2014/main" id="{EE4090C3-BAB3-4AAD-A618-2674AA81233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9" name="Freeform 19">
                <a:extLst>
                  <a:ext uri="{FF2B5EF4-FFF2-40B4-BE49-F238E27FC236}">
                    <a16:creationId xmlns:a16="http://schemas.microsoft.com/office/drawing/2014/main" id="{727A9899-C133-4441-BBAF-F75F5F6474F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0" name="Freeform 20">
                <a:extLst>
                  <a:ext uri="{FF2B5EF4-FFF2-40B4-BE49-F238E27FC236}">
                    <a16:creationId xmlns:a16="http://schemas.microsoft.com/office/drawing/2014/main" id="{CDCB9D71-DBE0-4F0E-A87E-401F559F9F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2" name="Gruppieren 1131">
              <a:extLst>
                <a:ext uri="{FF2B5EF4-FFF2-40B4-BE49-F238E27FC236}">
                  <a16:creationId xmlns:a16="http://schemas.microsoft.com/office/drawing/2014/main" id="{E08157E5-C5C4-4990-BD31-1569DF6A36C5}"/>
                </a:ext>
              </a:extLst>
            </p:cNvPr>
            <p:cNvGrpSpPr>
              <a:grpSpLocks noChangeAspect="1"/>
            </p:cNvGrpSpPr>
            <p:nvPr userDrawn="1"/>
          </p:nvGrpSpPr>
          <p:grpSpPr>
            <a:xfrm>
              <a:off x="4153371" y="4725096"/>
              <a:ext cx="432000" cy="432000"/>
              <a:chOff x="467544" y="2409856"/>
              <a:chExt cx="401638" cy="401635"/>
            </a:xfrm>
          </p:grpSpPr>
          <p:sp>
            <p:nvSpPr>
              <p:cNvPr id="1353" name="Freeform 13">
                <a:extLst>
                  <a:ext uri="{FF2B5EF4-FFF2-40B4-BE49-F238E27FC236}">
                    <a16:creationId xmlns:a16="http://schemas.microsoft.com/office/drawing/2014/main" id="{E446C383-D418-4AED-A69B-01861A35D35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4" name="Freeform 18">
                <a:extLst>
                  <a:ext uri="{FF2B5EF4-FFF2-40B4-BE49-F238E27FC236}">
                    <a16:creationId xmlns:a16="http://schemas.microsoft.com/office/drawing/2014/main" id="{FCE78A98-AC5B-4522-AFBE-190A2D8FFC8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5" name="Freeform 19">
                <a:extLst>
                  <a:ext uri="{FF2B5EF4-FFF2-40B4-BE49-F238E27FC236}">
                    <a16:creationId xmlns:a16="http://schemas.microsoft.com/office/drawing/2014/main" id="{08F0B383-CE93-4B0D-B4D2-B7DA80738A2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6" name="Freeform 20">
                <a:extLst>
                  <a:ext uri="{FF2B5EF4-FFF2-40B4-BE49-F238E27FC236}">
                    <a16:creationId xmlns:a16="http://schemas.microsoft.com/office/drawing/2014/main" id="{75F91F6E-20AC-48DA-BFBD-D012EC6C0FA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3" name="Gruppieren 1132">
              <a:extLst>
                <a:ext uri="{FF2B5EF4-FFF2-40B4-BE49-F238E27FC236}">
                  <a16:creationId xmlns:a16="http://schemas.microsoft.com/office/drawing/2014/main" id="{F7F166EF-5B12-4BFC-B31D-89FCB008FA53}"/>
                </a:ext>
              </a:extLst>
            </p:cNvPr>
            <p:cNvGrpSpPr>
              <a:grpSpLocks noChangeAspect="1"/>
            </p:cNvGrpSpPr>
            <p:nvPr userDrawn="1"/>
          </p:nvGrpSpPr>
          <p:grpSpPr>
            <a:xfrm>
              <a:off x="3577307" y="4725096"/>
              <a:ext cx="432000" cy="432000"/>
              <a:chOff x="467544" y="2409856"/>
              <a:chExt cx="401638" cy="401635"/>
            </a:xfrm>
          </p:grpSpPr>
          <p:sp>
            <p:nvSpPr>
              <p:cNvPr id="1349" name="Freeform 13">
                <a:extLst>
                  <a:ext uri="{FF2B5EF4-FFF2-40B4-BE49-F238E27FC236}">
                    <a16:creationId xmlns:a16="http://schemas.microsoft.com/office/drawing/2014/main" id="{398A852F-7A80-41E1-8DA7-7DBB4D6DAF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18">
                <a:extLst>
                  <a:ext uri="{FF2B5EF4-FFF2-40B4-BE49-F238E27FC236}">
                    <a16:creationId xmlns:a16="http://schemas.microsoft.com/office/drawing/2014/main" id="{04A31C59-75B0-4AFE-A224-1FB83643BA6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 name="Freeform 19">
                <a:extLst>
                  <a:ext uri="{FF2B5EF4-FFF2-40B4-BE49-F238E27FC236}">
                    <a16:creationId xmlns:a16="http://schemas.microsoft.com/office/drawing/2014/main" id="{E26EE8C0-28F3-44F1-9AE1-6757C65ED99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 name="Freeform 20">
                <a:extLst>
                  <a:ext uri="{FF2B5EF4-FFF2-40B4-BE49-F238E27FC236}">
                    <a16:creationId xmlns:a16="http://schemas.microsoft.com/office/drawing/2014/main" id="{13C32C53-7489-4203-91DD-430DFC87CD2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4" name="Gruppieren 1133">
              <a:extLst>
                <a:ext uri="{FF2B5EF4-FFF2-40B4-BE49-F238E27FC236}">
                  <a16:creationId xmlns:a16="http://schemas.microsoft.com/office/drawing/2014/main" id="{AEE558C5-B027-4539-940C-6CD5FA6976EF}"/>
                </a:ext>
              </a:extLst>
            </p:cNvPr>
            <p:cNvGrpSpPr>
              <a:grpSpLocks noChangeAspect="1"/>
            </p:cNvGrpSpPr>
            <p:nvPr userDrawn="1"/>
          </p:nvGrpSpPr>
          <p:grpSpPr>
            <a:xfrm>
              <a:off x="3001243" y="4725096"/>
              <a:ext cx="432000" cy="432000"/>
              <a:chOff x="467544" y="2409856"/>
              <a:chExt cx="401638" cy="401635"/>
            </a:xfrm>
          </p:grpSpPr>
          <p:sp>
            <p:nvSpPr>
              <p:cNvPr id="1345" name="Freeform 13">
                <a:extLst>
                  <a:ext uri="{FF2B5EF4-FFF2-40B4-BE49-F238E27FC236}">
                    <a16:creationId xmlns:a16="http://schemas.microsoft.com/office/drawing/2014/main" id="{D25B4362-3730-44FF-B2EE-93F1FE96BAB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 name="Freeform 18">
                <a:extLst>
                  <a:ext uri="{FF2B5EF4-FFF2-40B4-BE49-F238E27FC236}">
                    <a16:creationId xmlns:a16="http://schemas.microsoft.com/office/drawing/2014/main" id="{F2A2283A-E5FE-479F-A9F0-86B023F58AD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19">
                <a:extLst>
                  <a:ext uri="{FF2B5EF4-FFF2-40B4-BE49-F238E27FC236}">
                    <a16:creationId xmlns:a16="http://schemas.microsoft.com/office/drawing/2014/main" id="{E2186464-5851-4832-8A73-FF6031F043F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8" name="Freeform 20">
                <a:extLst>
                  <a:ext uri="{FF2B5EF4-FFF2-40B4-BE49-F238E27FC236}">
                    <a16:creationId xmlns:a16="http://schemas.microsoft.com/office/drawing/2014/main" id="{C96DDA1D-BC03-44ED-9BAE-BEEE1780463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5" name="Gruppieren 1134">
              <a:extLst>
                <a:ext uri="{FF2B5EF4-FFF2-40B4-BE49-F238E27FC236}">
                  <a16:creationId xmlns:a16="http://schemas.microsoft.com/office/drawing/2014/main" id="{361BD562-3895-4C11-87FE-561BFF22EF2B}"/>
                </a:ext>
              </a:extLst>
            </p:cNvPr>
            <p:cNvGrpSpPr>
              <a:grpSpLocks noChangeAspect="1"/>
            </p:cNvGrpSpPr>
            <p:nvPr userDrawn="1"/>
          </p:nvGrpSpPr>
          <p:grpSpPr>
            <a:xfrm>
              <a:off x="2425179" y="4725096"/>
              <a:ext cx="432000" cy="432000"/>
              <a:chOff x="467544" y="2409856"/>
              <a:chExt cx="401638" cy="401635"/>
            </a:xfrm>
          </p:grpSpPr>
          <p:sp>
            <p:nvSpPr>
              <p:cNvPr id="1341" name="Freeform 13">
                <a:extLst>
                  <a:ext uri="{FF2B5EF4-FFF2-40B4-BE49-F238E27FC236}">
                    <a16:creationId xmlns:a16="http://schemas.microsoft.com/office/drawing/2014/main" id="{099C21ED-FE02-48E7-AABB-111F644BADC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 name="Freeform 18">
                <a:extLst>
                  <a:ext uri="{FF2B5EF4-FFF2-40B4-BE49-F238E27FC236}">
                    <a16:creationId xmlns:a16="http://schemas.microsoft.com/office/drawing/2014/main" id="{02284E04-10F0-4E41-8A9F-86D284E9929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 name="Freeform 19">
                <a:extLst>
                  <a:ext uri="{FF2B5EF4-FFF2-40B4-BE49-F238E27FC236}">
                    <a16:creationId xmlns:a16="http://schemas.microsoft.com/office/drawing/2014/main" id="{013DBCA7-8BC3-4739-B103-9547F0657E2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4" name="Freeform 20">
                <a:extLst>
                  <a:ext uri="{FF2B5EF4-FFF2-40B4-BE49-F238E27FC236}">
                    <a16:creationId xmlns:a16="http://schemas.microsoft.com/office/drawing/2014/main" id="{94269265-1696-40D1-AFAB-8EE3842D2B7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6" name="Gruppieren 1135">
              <a:extLst>
                <a:ext uri="{FF2B5EF4-FFF2-40B4-BE49-F238E27FC236}">
                  <a16:creationId xmlns:a16="http://schemas.microsoft.com/office/drawing/2014/main" id="{D4ABE53A-8083-4609-A878-963A59B879F9}"/>
                </a:ext>
              </a:extLst>
            </p:cNvPr>
            <p:cNvGrpSpPr>
              <a:grpSpLocks noChangeAspect="1"/>
            </p:cNvGrpSpPr>
            <p:nvPr userDrawn="1"/>
          </p:nvGrpSpPr>
          <p:grpSpPr>
            <a:xfrm>
              <a:off x="1849115" y="4725096"/>
              <a:ext cx="432000" cy="432000"/>
              <a:chOff x="467544" y="2409856"/>
              <a:chExt cx="401638" cy="401635"/>
            </a:xfrm>
          </p:grpSpPr>
          <p:sp>
            <p:nvSpPr>
              <p:cNvPr id="1337" name="Freeform 13">
                <a:extLst>
                  <a:ext uri="{FF2B5EF4-FFF2-40B4-BE49-F238E27FC236}">
                    <a16:creationId xmlns:a16="http://schemas.microsoft.com/office/drawing/2014/main" id="{82839465-0B86-4124-9FE3-A83ECCDF187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8" name="Freeform 18">
                <a:extLst>
                  <a:ext uri="{FF2B5EF4-FFF2-40B4-BE49-F238E27FC236}">
                    <a16:creationId xmlns:a16="http://schemas.microsoft.com/office/drawing/2014/main" id="{15DD2B73-17C9-4999-85F2-405ED77FAB3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9" name="Freeform 19">
                <a:extLst>
                  <a:ext uri="{FF2B5EF4-FFF2-40B4-BE49-F238E27FC236}">
                    <a16:creationId xmlns:a16="http://schemas.microsoft.com/office/drawing/2014/main" id="{27509624-3E34-4B00-9403-9C509612A30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0" name="Freeform 20">
                <a:extLst>
                  <a:ext uri="{FF2B5EF4-FFF2-40B4-BE49-F238E27FC236}">
                    <a16:creationId xmlns:a16="http://schemas.microsoft.com/office/drawing/2014/main" id="{BE5DA45E-FE86-4109-A3D1-2A485567D15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7" name="Gruppieren 1136">
              <a:extLst>
                <a:ext uri="{FF2B5EF4-FFF2-40B4-BE49-F238E27FC236}">
                  <a16:creationId xmlns:a16="http://schemas.microsoft.com/office/drawing/2014/main" id="{AFD3F146-4836-408D-B0B9-E9E3521D34B5}"/>
                </a:ext>
              </a:extLst>
            </p:cNvPr>
            <p:cNvGrpSpPr>
              <a:grpSpLocks noChangeAspect="1"/>
            </p:cNvGrpSpPr>
            <p:nvPr userDrawn="1"/>
          </p:nvGrpSpPr>
          <p:grpSpPr>
            <a:xfrm>
              <a:off x="1273051" y="4725096"/>
              <a:ext cx="432000" cy="432000"/>
              <a:chOff x="467544" y="2409856"/>
              <a:chExt cx="401638" cy="401635"/>
            </a:xfrm>
          </p:grpSpPr>
          <p:sp>
            <p:nvSpPr>
              <p:cNvPr id="1333" name="Freeform 13">
                <a:extLst>
                  <a:ext uri="{FF2B5EF4-FFF2-40B4-BE49-F238E27FC236}">
                    <a16:creationId xmlns:a16="http://schemas.microsoft.com/office/drawing/2014/main" id="{A6CF4583-D5EF-426B-A0E8-EDC580C6427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4" name="Freeform 18">
                <a:extLst>
                  <a:ext uri="{FF2B5EF4-FFF2-40B4-BE49-F238E27FC236}">
                    <a16:creationId xmlns:a16="http://schemas.microsoft.com/office/drawing/2014/main" id="{57E9FE9A-5E8A-491E-BDF1-43CC4906878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5" name="Freeform 19">
                <a:extLst>
                  <a:ext uri="{FF2B5EF4-FFF2-40B4-BE49-F238E27FC236}">
                    <a16:creationId xmlns:a16="http://schemas.microsoft.com/office/drawing/2014/main" id="{9AB87340-75A7-4F5F-821D-956E52866E0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6" name="Freeform 20">
                <a:extLst>
                  <a:ext uri="{FF2B5EF4-FFF2-40B4-BE49-F238E27FC236}">
                    <a16:creationId xmlns:a16="http://schemas.microsoft.com/office/drawing/2014/main" id="{541B8A27-1530-4999-82AE-5B5761A9FDB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8" name="Gruppieren 1137">
              <a:extLst>
                <a:ext uri="{FF2B5EF4-FFF2-40B4-BE49-F238E27FC236}">
                  <a16:creationId xmlns:a16="http://schemas.microsoft.com/office/drawing/2014/main" id="{FB980388-D72A-48AB-BF4C-438B963089BB}"/>
                </a:ext>
              </a:extLst>
            </p:cNvPr>
            <p:cNvGrpSpPr>
              <a:grpSpLocks noChangeAspect="1"/>
            </p:cNvGrpSpPr>
            <p:nvPr userDrawn="1"/>
          </p:nvGrpSpPr>
          <p:grpSpPr>
            <a:xfrm>
              <a:off x="696987" y="4725096"/>
              <a:ext cx="432000" cy="432000"/>
              <a:chOff x="467544" y="2409856"/>
              <a:chExt cx="401638" cy="401635"/>
            </a:xfrm>
          </p:grpSpPr>
          <p:sp>
            <p:nvSpPr>
              <p:cNvPr id="1329" name="Freeform 13">
                <a:extLst>
                  <a:ext uri="{FF2B5EF4-FFF2-40B4-BE49-F238E27FC236}">
                    <a16:creationId xmlns:a16="http://schemas.microsoft.com/office/drawing/2014/main" id="{A7BDFEEB-5D7B-4BCF-9302-B1F54D2C2B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0" name="Freeform 18">
                <a:extLst>
                  <a:ext uri="{FF2B5EF4-FFF2-40B4-BE49-F238E27FC236}">
                    <a16:creationId xmlns:a16="http://schemas.microsoft.com/office/drawing/2014/main" id="{A6D18EC3-79EA-4EFB-A360-33612C4E515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 name="Freeform 19">
                <a:extLst>
                  <a:ext uri="{FF2B5EF4-FFF2-40B4-BE49-F238E27FC236}">
                    <a16:creationId xmlns:a16="http://schemas.microsoft.com/office/drawing/2014/main" id="{0D039CB8-2DDD-465F-9CE3-A0A9D7A9128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2" name="Freeform 20">
                <a:extLst>
                  <a:ext uri="{FF2B5EF4-FFF2-40B4-BE49-F238E27FC236}">
                    <a16:creationId xmlns:a16="http://schemas.microsoft.com/office/drawing/2014/main" id="{9418812C-74C8-412C-AD39-C248D393BAF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9" name="Gruppieren 1138">
              <a:extLst>
                <a:ext uri="{FF2B5EF4-FFF2-40B4-BE49-F238E27FC236}">
                  <a16:creationId xmlns:a16="http://schemas.microsoft.com/office/drawing/2014/main" id="{2D7AF179-4757-4CFE-8B8F-26E8BB384592}"/>
                </a:ext>
              </a:extLst>
            </p:cNvPr>
            <p:cNvGrpSpPr>
              <a:grpSpLocks noChangeAspect="1"/>
            </p:cNvGrpSpPr>
            <p:nvPr userDrawn="1"/>
          </p:nvGrpSpPr>
          <p:grpSpPr>
            <a:xfrm>
              <a:off x="5881563" y="5301208"/>
              <a:ext cx="432000" cy="432000"/>
              <a:chOff x="467544" y="2409856"/>
              <a:chExt cx="401638" cy="401635"/>
            </a:xfrm>
          </p:grpSpPr>
          <p:sp>
            <p:nvSpPr>
              <p:cNvPr id="1325" name="Freeform 13">
                <a:extLst>
                  <a:ext uri="{FF2B5EF4-FFF2-40B4-BE49-F238E27FC236}">
                    <a16:creationId xmlns:a16="http://schemas.microsoft.com/office/drawing/2014/main" id="{DBA35FBF-D776-4B0C-8552-3BEC5B50E53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6" name="Freeform 18">
                <a:extLst>
                  <a:ext uri="{FF2B5EF4-FFF2-40B4-BE49-F238E27FC236}">
                    <a16:creationId xmlns:a16="http://schemas.microsoft.com/office/drawing/2014/main" id="{717AAE51-F4D5-48E0-BEF9-59D329633E5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7" name="Freeform 19">
                <a:extLst>
                  <a:ext uri="{FF2B5EF4-FFF2-40B4-BE49-F238E27FC236}">
                    <a16:creationId xmlns:a16="http://schemas.microsoft.com/office/drawing/2014/main" id="{E8B081C5-9618-4591-B0A9-CEBEB91244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8" name="Freeform 20">
                <a:extLst>
                  <a:ext uri="{FF2B5EF4-FFF2-40B4-BE49-F238E27FC236}">
                    <a16:creationId xmlns:a16="http://schemas.microsoft.com/office/drawing/2014/main" id="{08DD8FA2-8E75-4A04-A7F6-9198A29DA86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0" name="Gruppieren 1139">
              <a:extLst>
                <a:ext uri="{FF2B5EF4-FFF2-40B4-BE49-F238E27FC236}">
                  <a16:creationId xmlns:a16="http://schemas.microsoft.com/office/drawing/2014/main" id="{FA74FBD1-108B-4F7E-8F80-34117AF33D3F}"/>
                </a:ext>
              </a:extLst>
            </p:cNvPr>
            <p:cNvGrpSpPr>
              <a:grpSpLocks noChangeAspect="1"/>
            </p:cNvGrpSpPr>
            <p:nvPr userDrawn="1"/>
          </p:nvGrpSpPr>
          <p:grpSpPr>
            <a:xfrm>
              <a:off x="6457675" y="5301208"/>
              <a:ext cx="432000" cy="432000"/>
              <a:chOff x="467544" y="2409856"/>
              <a:chExt cx="401638" cy="401635"/>
            </a:xfrm>
          </p:grpSpPr>
          <p:sp>
            <p:nvSpPr>
              <p:cNvPr id="1321" name="Freeform 13">
                <a:extLst>
                  <a:ext uri="{FF2B5EF4-FFF2-40B4-BE49-F238E27FC236}">
                    <a16:creationId xmlns:a16="http://schemas.microsoft.com/office/drawing/2014/main" id="{493DE0A6-2278-4F1C-B5A9-237EB6C2430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2" name="Freeform 18">
                <a:extLst>
                  <a:ext uri="{FF2B5EF4-FFF2-40B4-BE49-F238E27FC236}">
                    <a16:creationId xmlns:a16="http://schemas.microsoft.com/office/drawing/2014/main" id="{1684432A-E611-4842-BC1A-776625B8A80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19">
                <a:extLst>
                  <a:ext uri="{FF2B5EF4-FFF2-40B4-BE49-F238E27FC236}">
                    <a16:creationId xmlns:a16="http://schemas.microsoft.com/office/drawing/2014/main" id="{4B6A3C1D-7BAE-45C5-992A-B9A0B5743C6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4" name="Freeform 20">
                <a:extLst>
                  <a:ext uri="{FF2B5EF4-FFF2-40B4-BE49-F238E27FC236}">
                    <a16:creationId xmlns:a16="http://schemas.microsoft.com/office/drawing/2014/main" id="{D6CF7E62-ADE8-442E-B27F-D924AFD28DE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1" name="Gruppieren 1140">
              <a:extLst>
                <a:ext uri="{FF2B5EF4-FFF2-40B4-BE49-F238E27FC236}">
                  <a16:creationId xmlns:a16="http://schemas.microsoft.com/office/drawing/2014/main" id="{FD49A8BC-8B51-4ACD-8B29-5969BA2A2A0A}"/>
                </a:ext>
              </a:extLst>
            </p:cNvPr>
            <p:cNvGrpSpPr>
              <a:grpSpLocks noChangeAspect="1"/>
            </p:cNvGrpSpPr>
            <p:nvPr userDrawn="1"/>
          </p:nvGrpSpPr>
          <p:grpSpPr>
            <a:xfrm>
              <a:off x="7033739" y="5301208"/>
              <a:ext cx="432000" cy="432000"/>
              <a:chOff x="467544" y="2409856"/>
              <a:chExt cx="401638" cy="401635"/>
            </a:xfrm>
          </p:grpSpPr>
          <p:sp>
            <p:nvSpPr>
              <p:cNvPr id="1317" name="Freeform 13">
                <a:extLst>
                  <a:ext uri="{FF2B5EF4-FFF2-40B4-BE49-F238E27FC236}">
                    <a16:creationId xmlns:a16="http://schemas.microsoft.com/office/drawing/2014/main" id="{A7161F6A-05BD-413E-A3AE-B5A54A9A8F7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18">
                <a:extLst>
                  <a:ext uri="{FF2B5EF4-FFF2-40B4-BE49-F238E27FC236}">
                    <a16:creationId xmlns:a16="http://schemas.microsoft.com/office/drawing/2014/main" id="{51BF3CC9-6212-4F40-B100-3D9061DDA6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19">
                <a:extLst>
                  <a:ext uri="{FF2B5EF4-FFF2-40B4-BE49-F238E27FC236}">
                    <a16:creationId xmlns:a16="http://schemas.microsoft.com/office/drawing/2014/main" id="{EF3C1F8C-42A6-41F9-88C6-574519A0B29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0" name="Freeform 20">
                <a:extLst>
                  <a:ext uri="{FF2B5EF4-FFF2-40B4-BE49-F238E27FC236}">
                    <a16:creationId xmlns:a16="http://schemas.microsoft.com/office/drawing/2014/main" id="{540700F2-36D3-4FD4-9E9E-40CA79912AC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2" name="Gruppieren 1141">
              <a:extLst>
                <a:ext uri="{FF2B5EF4-FFF2-40B4-BE49-F238E27FC236}">
                  <a16:creationId xmlns:a16="http://schemas.microsoft.com/office/drawing/2014/main" id="{23018A6A-3DCF-4251-8511-E8EBC95CBFD2}"/>
                </a:ext>
              </a:extLst>
            </p:cNvPr>
            <p:cNvGrpSpPr>
              <a:grpSpLocks noChangeAspect="1"/>
            </p:cNvGrpSpPr>
            <p:nvPr userDrawn="1"/>
          </p:nvGrpSpPr>
          <p:grpSpPr>
            <a:xfrm>
              <a:off x="7609803" y="5301208"/>
              <a:ext cx="432000" cy="432000"/>
              <a:chOff x="467544" y="2409856"/>
              <a:chExt cx="401638" cy="401635"/>
            </a:xfrm>
          </p:grpSpPr>
          <p:sp>
            <p:nvSpPr>
              <p:cNvPr id="1313" name="Freeform 13">
                <a:extLst>
                  <a:ext uri="{FF2B5EF4-FFF2-40B4-BE49-F238E27FC236}">
                    <a16:creationId xmlns:a16="http://schemas.microsoft.com/office/drawing/2014/main" id="{90244766-09E4-46CD-901C-757D7BF5BEA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18">
                <a:extLst>
                  <a:ext uri="{FF2B5EF4-FFF2-40B4-BE49-F238E27FC236}">
                    <a16:creationId xmlns:a16="http://schemas.microsoft.com/office/drawing/2014/main" id="{878D4904-6964-46B0-B984-F2CEA4E3A38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19">
                <a:extLst>
                  <a:ext uri="{FF2B5EF4-FFF2-40B4-BE49-F238E27FC236}">
                    <a16:creationId xmlns:a16="http://schemas.microsoft.com/office/drawing/2014/main" id="{EBCAF1D5-EF0A-40FC-8E89-1B63CD6A7B8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6" name="Freeform 20">
                <a:extLst>
                  <a:ext uri="{FF2B5EF4-FFF2-40B4-BE49-F238E27FC236}">
                    <a16:creationId xmlns:a16="http://schemas.microsoft.com/office/drawing/2014/main" id="{E0C58FB5-63FD-407A-8DFB-B7F4CAD444F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3" name="Gruppieren 1142">
              <a:extLst>
                <a:ext uri="{FF2B5EF4-FFF2-40B4-BE49-F238E27FC236}">
                  <a16:creationId xmlns:a16="http://schemas.microsoft.com/office/drawing/2014/main" id="{FF0A541D-52F8-4072-9794-E0C91F6B014B}"/>
                </a:ext>
              </a:extLst>
            </p:cNvPr>
            <p:cNvGrpSpPr>
              <a:grpSpLocks noChangeAspect="1"/>
            </p:cNvGrpSpPr>
            <p:nvPr userDrawn="1"/>
          </p:nvGrpSpPr>
          <p:grpSpPr>
            <a:xfrm>
              <a:off x="8185867" y="5301208"/>
              <a:ext cx="432000" cy="432000"/>
              <a:chOff x="467544" y="2409856"/>
              <a:chExt cx="401638" cy="401635"/>
            </a:xfrm>
          </p:grpSpPr>
          <p:sp>
            <p:nvSpPr>
              <p:cNvPr id="1309" name="Freeform 13">
                <a:extLst>
                  <a:ext uri="{FF2B5EF4-FFF2-40B4-BE49-F238E27FC236}">
                    <a16:creationId xmlns:a16="http://schemas.microsoft.com/office/drawing/2014/main" id="{06B82447-EC9B-4EEC-9001-16E2723C8C1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18">
                <a:extLst>
                  <a:ext uri="{FF2B5EF4-FFF2-40B4-BE49-F238E27FC236}">
                    <a16:creationId xmlns:a16="http://schemas.microsoft.com/office/drawing/2014/main" id="{9EB84B54-3B8F-409B-A9D0-092C8738972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19">
                <a:extLst>
                  <a:ext uri="{FF2B5EF4-FFF2-40B4-BE49-F238E27FC236}">
                    <a16:creationId xmlns:a16="http://schemas.microsoft.com/office/drawing/2014/main" id="{62D30A14-6F0C-4FC0-BEEE-CDBDC752EDD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2" name="Freeform 20">
                <a:extLst>
                  <a:ext uri="{FF2B5EF4-FFF2-40B4-BE49-F238E27FC236}">
                    <a16:creationId xmlns:a16="http://schemas.microsoft.com/office/drawing/2014/main" id="{535D3ABF-C19E-4A8E-8B1C-3608C4E3D5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4" name="Gruppieren 1143">
              <a:extLst>
                <a:ext uri="{FF2B5EF4-FFF2-40B4-BE49-F238E27FC236}">
                  <a16:creationId xmlns:a16="http://schemas.microsoft.com/office/drawing/2014/main" id="{CCDEFAB3-5FA6-4F2C-B1C3-742C1638458E}"/>
                </a:ext>
              </a:extLst>
            </p:cNvPr>
            <p:cNvGrpSpPr>
              <a:grpSpLocks noChangeAspect="1"/>
            </p:cNvGrpSpPr>
            <p:nvPr userDrawn="1"/>
          </p:nvGrpSpPr>
          <p:grpSpPr>
            <a:xfrm>
              <a:off x="8761931" y="5301208"/>
              <a:ext cx="432000" cy="432000"/>
              <a:chOff x="467544" y="2409856"/>
              <a:chExt cx="401638" cy="401635"/>
            </a:xfrm>
          </p:grpSpPr>
          <p:sp>
            <p:nvSpPr>
              <p:cNvPr id="1305" name="Freeform 13">
                <a:extLst>
                  <a:ext uri="{FF2B5EF4-FFF2-40B4-BE49-F238E27FC236}">
                    <a16:creationId xmlns:a16="http://schemas.microsoft.com/office/drawing/2014/main" id="{7F8C68BF-C956-48AA-9957-CFB3FF15D8C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18">
                <a:extLst>
                  <a:ext uri="{FF2B5EF4-FFF2-40B4-BE49-F238E27FC236}">
                    <a16:creationId xmlns:a16="http://schemas.microsoft.com/office/drawing/2014/main" id="{B4A10306-920C-462D-9862-2EEA3916845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19">
                <a:extLst>
                  <a:ext uri="{FF2B5EF4-FFF2-40B4-BE49-F238E27FC236}">
                    <a16:creationId xmlns:a16="http://schemas.microsoft.com/office/drawing/2014/main" id="{9BA14B36-BF50-4D12-A523-FFA5F549819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8" name="Freeform 20">
                <a:extLst>
                  <a:ext uri="{FF2B5EF4-FFF2-40B4-BE49-F238E27FC236}">
                    <a16:creationId xmlns:a16="http://schemas.microsoft.com/office/drawing/2014/main" id="{9B4C06FD-7B68-45E2-A899-E662F5A274D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5" name="Gruppieren 1144">
              <a:extLst>
                <a:ext uri="{FF2B5EF4-FFF2-40B4-BE49-F238E27FC236}">
                  <a16:creationId xmlns:a16="http://schemas.microsoft.com/office/drawing/2014/main" id="{5033E2C0-24C9-41C6-91D8-AC419F5CAD57}"/>
                </a:ext>
              </a:extLst>
            </p:cNvPr>
            <p:cNvGrpSpPr>
              <a:grpSpLocks noChangeAspect="1"/>
            </p:cNvGrpSpPr>
            <p:nvPr userDrawn="1"/>
          </p:nvGrpSpPr>
          <p:grpSpPr>
            <a:xfrm>
              <a:off x="9337995" y="5301208"/>
              <a:ext cx="432000" cy="432000"/>
              <a:chOff x="467544" y="2409856"/>
              <a:chExt cx="401638" cy="401635"/>
            </a:xfrm>
          </p:grpSpPr>
          <p:sp>
            <p:nvSpPr>
              <p:cNvPr id="1301" name="Freeform 13">
                <a:extLst>
                  <a:ext uri="{FF2B5EF4-FFF2-40B4-BE49-F238E27FC236}">
                    <a16:creationId xmlns:a16="http://schemas.microsoft.com/office/drawing/2014/main" id="{FDEB65B2-C9D4-40D9-B0E4-A6479CFB9CD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18">
                <a:extLst>
                  <a:ext uri="{FF2B5EF4-FFF2-40B4-BE49-F238E27FC236}">
                    <a16:creationId xmlns:a16="http://schemas.microsoft.com/office/drawing/2014/main" id="{72F76C94-8E04-4A41-B959-5002326A1DE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19">
                <a:extLst>
                  <a:ext uri="{FF2B5EF4-FFF2-40B4-BE49-F238E27FC236}">
                    <a16:creationId xmlns:a16="http://schemas.microsoft.com/office/drawing/2014/main" id="{1550EFA7-F362-4FE7-BD60-B0A0B16B89B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4" name="Freeform 20">
                <a:extLst>
                  <a:ext uri="{FF2B5EF4-FFF2-40B4-BE49-F238E27FC236}">
                    <a16:creationId xmlns:a16="http://schemas.microsoft.com/office/drawing/2014/main" id="{1B7F40C8-7BF4-4560-AB85-D7381BA50B3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6" name="Gruppieren 1145">
              <a:extLst>
                <a:ext uri="{FF2B5EF4-FFF2-40B4-BE49-F238E27FC236}">
                  <a16:creationId xmlns:a16="http://schemas.microsoft.com/office/drawing/2014/main" id="{9B8E327E-61B1-4E04-B766-52FDADEC7FA1}"/>
                </a:ext>
              </a:extLst>
            </p:cNvPr>
            <p:cNvGrpSpPr>
              <a:grpSpLocks noChangeAspect="1"/>
            </p:cNvGrpSpPr>
            <p:nvPr userDrawn="1"/>
          </p:nvGrpSpPr>
          <p:grpSpPr>
            <a:xfrm>
              <a:off x="9914059" y="5301208"/>
              <a:ext cx="432000" cy="432000"/>
              <a:chOff x="467544" y="2409856"/>
              <a:chExt cx="401638" cy="401635"/>
            </a:xfrm>
          </p:grpSpPr>
          <p:sp>
            <p:nvSpPr>
              <p:cNvPr id="1297" name="Freeform 13">
                <a:extLst>
                  <a:ext uri="{FF2B5EF4-FFF2-40B4-BE49-F238E27FC236}">
                    <a16:creationId xmlns:a16="http://schemas.microsoft.com/office/drawing/2014/main" id="{B7335244-1DEC-40BF-80CD-1DFDCE3746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18">
                <a:extLst>
                  <a:ext uri="{FF2B5EF4-FFF2-40B4-BE49-F238E27FC236}">
                    <a16:creationId xmlns:a16="http://schemas.microsoft.com/office/drawing/2014/main" id="{FF6213A8-F939-46A4-B890-4196B9821F8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19">
                <a:extLst>
                  <a:ext uri="{FF2B5EF4-FFF2-40B4-BE49-F238E27FC236}">
                    <a16:creationId xmlns:a16="http://schemas.microsoft.com/office/drawing/2014/main" id="{30F6AE02-32E5-42D0-8488-53F381712B2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0" name="Freeform 20">
                <a:extLst>
                  <a:ext uri="{FF2B5EF4-FFF2-40B4-BE49-F238E27FC236}">
                    <a16:creationId xmlns:a16="http://schemas.microsoft.com/office/drawing/2014/main" id="{82063270-11CD-4ADF-BD13-818DE269D8F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7" name="Gruppieren 1146">
              <a:extLst>
                <a:ext uri="{FF2B5EF4-FFF2-40B4-BE49-F238E27FC236}">
                  <a16:creationId xmlns:a16="http://schemas.microsoft.com/office/drawing/2014/main" id="{6C9EB49D-5545-4C04-A40A-8A64636E39C8}"/>
                </a:ext>
              </a:extLst>
            </p:cNvPr>
            <p:cNvGrpSpPr>
              <a:grpSpLocks noChangeAspect="1"/>
            </p:cNvGrpSpPr>
            <p:nvPr userDrawn="1"/>
          </p:nvGrpSpPr>
          <p:grpSpPr>
            <a:xfrm>
              <a:off x="10490123" y="5301208"/>
              <a:ext cx="432000" cy="432000"/>
              <a:chOff x="467544" y="2409856"/>
              <a:chExt cx="401638" cy="401635"/>
            </a:xfrm>
          </p:grpSpPr>
          <p:sp>
            <p:nvSpPr>
              <p:cNvPr id="1293" name="Freeform 13">
                <a:extLst>
                  <a:ext uri="{FF2B5EF4-FFF2-40B4-BE49-F238E27FC236}">
                    <a16:creationId xmlns:a16="http://schemas.microsoft.com/office/drawing/2014/main" id="{3333997C-1992-45C6-8412-2F11838F6AB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18">
                <a:extLst>
                  <a:ext uri="{FF2B5EF4-FFF2-40B4-BE49-F238E27FC236}">
                    <a16:creationId xmlns:a16="http://schemas.microsoft.com/office/drawing/2014/main" id="{126AD40E-5C0C-437E-96CB-7B5F6666F0D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19">
                <a:extLst>
                  <a:ext uri="{FF2B5EF4-FFF2-40B4-BE49-F238E27FC236}">
                    <a16:creationId xmlns:a16="http://schemas.microsoft.com/office/drawing/2014/main" id="{9D7A5D79-75C3-4989-A963-3778E914552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6" name="Freeform 20">
                <a:extLst>
                  <a:ext uri="{FF2B5EF4-FFF2-40B4-BE49-F238E27FC236}">
                    <a16:creationId xmlns:a16="http://schemas.microsoft.com/office/drawing/2014/main" id="{8093D9DD-E733-4D9C-8140-D2BAD0870ED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8" name="Gruppieren 1147">
              <a:extLst>
                <a:ext uri="{FF2B5EF4-FFF2-40B4-BE49-F238E27FC236}">
                  <a16:creationId xmlns:a16="http://schemas.microsoft.com/office/drawing/2014/main" id="{F7EDB043-6C2F-47F5-8638-5AB28D099242}"/>
                </a:ext>
              </a:extLst>
            </p:cNvPr>
            <p:cNvGrpSpPr>
              <a:grpSpLocks noChangeAspect="1"/>
            </p:cNvGrpSpPr>
            <p:nvPr userDrawn="1"/>
          </p:nvGrpSpPr>
          <p:grpSpPr>
            <a:xfrm>
              <a:off x="11066187" y="5301208"/>
              <a:ext cx="432000" cy="432000"/>
              <a:chOff x="467544" y="2409856"/>
              <a:chExt cx="401638" cy="401635"/>
            </a:xfrm>
          </p:grpSpPr>
          <p:sp>
            <p:nvSpPr>
              <p:cNvPr id="1289" name="Freeform 13">
                <a:extLst>
                  <a:ext uri="{FF2B5EF4-FFF2-40B4-BE49-F238E27FC236}">
                    <a16:creationId xmlns:a16="http://schemas.microsoft.com/office/drawing/2014/main" id="{C0770A82-71A7-473D-B51A-0B740926573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0" name="Freeform 18">
                <a:extLst>
                  <a:ext uri="{FF2B5EF4-FFF2-40B4-BE49-F238E27FC236}">
                    <a16:creationId xmlns:a16="http://schemas.microsoft.com/office/drawing/2014/main" id="{BD1B3556-64CE-42C5-9923-545C07C38D0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19">
                <a:extLst>
                  <a:ext uri="{FF2B5EF4-FFF2-40B4-BE49-F238E27FC236}">
                    <a16:creationId xmlns:a16="http://schemas.microsoft.com/office/drawing/2014/main" id="{FBC13A7B-BF01-4503-A2C6-896A9DAC025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2" name="Freeform 20">
                <a:extLst>
                  <a:ext uri="{FF2B5EF4-FFF2-40B4-BE49-F238E27FC236}">
                    <a16:creationId xmlns:a16="http://schemas.microsoft.com/office/drawing/2014/main" id="{E1639907-63B4-4652-A6A0-BA698AF31BD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9" name="Gruppieren 1148">
              <a:extLst>
                <a:ext uri="{FF2B5EF4-FFF2-40B4-BE49-F238E27FC236}">
                  <a16:creationId xmlns:a16="http://schemas.microsoft.com/office/drawing/2014/main" id="{E1DA30A9-F18F-4F42-8B00-790220228574}"/>
                </a:ext>
              </a:extLst>
            </p:cNvPr>
            <p:cNvGrpSpPr>
              <a:grpSpLocks noChangeAspect="1"/>
            </p:cNvGrpSpPr>
            <p:nvPr userDrawn="1"/>
          </p:nvGrpSpPr>
          <p:grpSpPr>
            <a:xfrm>
              <a:off x="5305499" y="5301208"/>
              <a:ext cx="432000" cy="432000"/>
              <a:chOff x="467544" y="2409856"/>
              <a:chExt cx="401638" cy="401635"/>
            </a:xfrm>
          </p:grpSpPr>
          <p:sp>
            <p:nvSpPr>
              <p:cNvPr id="1285" name="Freeform 13">
                <a:extLst>
                  <a:ext uri="{FF2B5EF4-FFF2-40B4-BE49-F238E27FC236}">
                    <a16:creationId xmlns:a16="http://schemas.microsoft.com/office/drawing/2014/main" id="{67E2CACC-30C6-4743-A8C4-AAC9E8D56F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6" name="Freeform 18">
                <a:extLst>
                  <a:ext uri="{FF2B5EF4-FFF2-40B4-BE49-F238E27FC236}">
                    <a16:creationId xmlns:a16="http://schemas.microsoft.com/office/drawing/2014/main" id="{567C737B-9806-46F2-B530-9173FF98C1E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7" name="Freeform 19">
                <a:extLst>
                  <a:ext uri="{FF2B5EF4-FFF2-40B4-BE49-F238E27FC236}">
                    <a16:creationId xmlns:a16="http://schemas.microsoft.com/office/drawing/2014/main" id="{52E656B0-8C3A-4942-86B8-A5BD192FB18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8" name="Freeform 20">
                <a:extLst>
                  <a:ext uri="{FF2B5EF4-FFF2-40B4-BE49-F238E27FC236}">
                    <a16:creationId xmlns:a16="http://schemas.microsoft.com/office/drawing/2014/main" id="{22D7BD74-1C8C-4984-AA90-34F7850BA39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0" name="Gruppieren 1149">
              <a:extLst>
                <a:ext uri="{FF2B5EF4-FFF2-40B4-BE49-F238E27FC236}">
                  <a16:creationId xmlns:a16="http://schemas.microsoft.com/office/drawing/2014/main" id="{6F535F29-8490-4F21-B7C6-2D8967A0C755}"/>
                </a:ext>
              </a:extLst>
            </p:cNvPr>
            <p:cNvGrpSpPr>
              <a:grpSpLocks noChangeAspect="1"/>
            </p:cNvGrpSpPr>
            <p:nvPr userDrawn="1"/>
          </p:nvGrpSpPr>
          <p:grpSpPr>
            <a:xfrm>
              <a:off x="4729435" y="5301208"/>
              <a:ext cx="432000" cy="432000"/>
              <a:chOff x="467544" y="2409856"/>
              <a:chExt cx="401638" cy="401635"/>
            </a:xfrm>
          </p:grpSpPr>
          <p:sp>
            <p:nvSpPr>
              <p:cNvPr id="1281" name="Freeform 13">
                <a:extLst>
                  <a:ext uri="{FF2B5EF4-FFF2-40B4-BE49-F238E27FC236}">
                    <a16:creationId xmlns:a16="http://schemas.microsoft.com/office/drawing/2014/main" id="{2A8EAC2C-9924-4951-A6AD-0DBD0FC18A2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2" name="Freeform 18">
                <a:extLst>
                  <a:ext uri="{FF2B5EF4-FFF2-40B4-BE49-F238E27FC236}">
                    <a16:creationId xmlns:a16="http://schemas.microsoft.com/office/drawing/2014/main" id="{30BAD9DC-4A11-405E-BFBA-C825E8674B0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3" name="Freeform 19">
                <a:extLst>
                  <a:ext uri="{FF2B5EF4-FFF2-40B4-BE49-F238E27FC236}">
                    <a16:creationId xmlns:a16="http://schemas.microsoft.com/office/drawing/2014/main" id="{8D5523D4-96CD-464A-885C-59C4866ABBE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4" name="Freeform 20">
                <a:extLst>
                  <a:ext uri="{FF2B5EF4-FFF2-40B4-BE49-F238E27FC236}">
                    <a16:creationId xmlns:a16="http://schemas.microsoft.com/office/drawing/2014/main" id="{2F068DD9-178F-433E-93E0-D065C7A2867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1" name="Gruppieren 1150">
              <a:extLst>
                <a:ext uri="{FF2B5EF4-FFF2-40B4-BE49-F238E27FC236}">
                  <a16:creationId xmlns:a16="http://schemas.microsoft.com/office/drawing/2014/main" id="{C4E1747B-28D1-4655-BD47-A1B1C0A7DA41}"/>
                </a:ext>
              </a:extLst>
            </p:cNvPr>
            <p:cNvGrpSpPr>
              <a:grpSpLocks noChangeAspect="1"/>
            </p:cNvGrpSpPr>
            <p:nvPr userDrawn="1"/>
          </p:nvGrpSpPr>
          <p:grpSpPr>
            <a:xfrm>
              <a:off x="4153371" y="5301208"/>
              <a:ext cx="432000" cy="432000"/>
              <a:chOff x="467544" y="2409856"/>
              <a:chExt cx="401638" cy="401635"/>
            </a:xfrm>
          </p:grpSpPr>
          <p:sp>
            <p:nvSpPr>
              <p:cNvPr id="1277" name="Freeform 13">
                <a:extLst>
                  <a:ext uri="{FF2B5EF4-FFF2-40B4-BE49-F238E27FC236}">
                    <a16:creationId xmlns:a16="http://schemas.microsoft.com/office/drawing/2014/main" id="{94F8E0BE-63B7-4721-A2F8-C1FD2E26251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8" name="Freeform 18">
                <a:extLst>
                  <a:ext uri="{FF2B5EF4-FFF2-40B4-BE49-F238E27FC236}">
                    <a16:creationId xmlns:a16="http://schemas.microsoft.com/office/drawing/2014/main" id="{4A09CBA4-A7CA-4758-8DF9-F6358297653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9" name="Freeform 19">
                <a:extLst>
                  <a:ext uri="{FF2B5EF4-FFF2-40B4-BE49-F238E27FC236}">
                    <a16:creationId xmlns:a16="http://schemas.microsoft.com/office/drawing/2014/main" id="{81812CB8-4A8A-4DAD-934E-34D7CCEF5EF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0" name="Freeform 20">
                <a:extLst>
                  <a:ext uri="{FF2B5EF4-FFF2-40B4-BE49-F238E27FC236}">
                    <a16:creationId xmlns:a16="http://schemas.microsoft.com/office/drawing/2014/main" id="{4FE48D0A-0603-47A9-ACAE-E4B2779BAA4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2" name="Gruppieren 1151">
              <a:extLst>
                <a:ext uri="{FF2B5EF4-FFF2-40B4-BE49-F238E27FC236}">
                  <a16:creationId xmlns:a16="http://schemas.microsoft.com/office/drawing/2014/main" id="{95E7AE64-59A3-44F6-B912-32DA2B9A9D58}"/>
                </a:ext>
              </a:extLst>
            </p:cNvPr>
            <p:cNvGrpSpPr>
              <a:grpSpLocks noChangeAspect="1"/>
            </p:cNvGrpSpPr>
            <p:nvPr userDrawn="1"/>
          </p:nvGrpSpPr>
          <p:grpSpPr>
            <a:xfrm>
              <a:off x="3577307" y="5301208"/>
              <a:ext cx="432000" cy="432000"/>
              <a:chOff x="467544" y="2409856"/>
              <a:chExt cx="401638" cy="401635"/>
            </a:xfrm>
          </p:grpSpPr>
          <p:sp>
            <p:nvSpPr>
              <p:cNvPr id="1273" name="Freeform 13">
                <a:extLst>
                  <a:ext uri="{FF2B5EF4-FFF2-40B4-BE49-F238E27FC236}">
                    <a16:creationId xmlns:a16="http://schemas.microsoft.com/office/drawing/2014/main" id="{DFF0E9E4-1141-445E-AFEA-45B87C3AA07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4" name="Freeform 18">
                <a:extLst>
                  <a:ext uri="{FF2B5EF4-FFF2-40B4-BE49-F238E27FC236}">
                    <a16:creationId xmlns:a16="http://schemas.microsoft.com/office/drawing/2014/main" id="{E084E7AC-93EE-436A-AD99-136C386CA89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5" name="Freeform 19">
                <a:extLst>
                  <a:ext uri="{FF2B5EF4-FFF2-40B4-BE49-F238E27FC236}">
                    <a16:creationId xmlns:a16="http://schemas.microsoft.com/office/drawing/2014/main" id="{3E41FA03-2649-430B-8505-5211C86C879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6" name="Freeform 20">
                <a:extLst>
                  <a:ext uri="{FF2B5EF4-FFF2-40B4-BE49-F238E27FC236}">
                    <a16:creationId xmlns:a16="http://schemas.microsoft.com/office/drawing/2014/main" id="{92FDC8B3-64E8-4D3C-9AEA-1D0EFB8A26F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3" name="Gruppieren 1152">
              <a:extLst>
                <a:ext uri="{FF2B5EF4-FFF2-40B4-BE49-F238E27FC236}">
                  <a16:creationId xmlns:a16="http://schemas.microsoft.com/office/drawing/2014/main" id="{A7F83DD4-6335-4B9E-863A-5BD34BA49CC6}"/>
                </a:ext>
              </a:extLst>
            </p:cNvPr>
            <p:cNvGrpSpPr>
              <a:grpSpLocks noChangeAspect="1"/>
            </p:cNvGrpSpPr>
            <p:nvPr userDrawn="1"/>
          </p:nvGrpSpPr>
          <p:grpSpPr>
            <a:xfrm>
              <a:off x="3001243" y="5301208"/>
              <a:ext cx="432000" cy="432000"/>
              <a:chOff x="467544" y="2409856"/>
              <a:chExt cx="401638" cy="401635"/>
            </a:xfrm>
          </p:grpSpPr>
          <p:sp>
            <p:nvSpPr>
              <p:cNvPr id="1269" name="Freeform 13">
                <a:extLst>
                  <a:ext uri="{FF2B5EF4-FFF2-40B4-BE49-F238E27FC236}">
                    <a16:creationId xmlns:a16="http://schemas.microsoft.com/office/drawing/2014/main" id="{CBA09587-BDED-4CA9-8F57-FABF5565A0B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0" name="Freeform 18">
                <a:extLst>
                  <a:ext uri="{FF2B5EF4-FFF2-40B4-BE49-F238E27FC236}">
                    <a16:creationId xmlns:a16="http://schemas.microsoft.com/office/drawing/2014/main" id="{75E5A5FB-44B4-4F0F-8562-EB1A52252BD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1" name="Freeform 19">
                <a:extLst>
                  <a:ext uri="{FF2B5EF4-FFF2-40B4-BE49-F238E27FC236}">
                    <a16:creationId xmlns:a16="http://schemas.microsoft.com/office/drawing/2014/main" id="{62F62385-6DBA-4925-B4EE-57D68B0B5AC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2" name="Freeform 20">
                <a:extLst>
                  <a:ext uri="{FF2B5EF4-FFF2-40B4-BE49-F238E27FC236}">
                    <a16:creationId xmlns:a16="http://schemas.microsoft.com/office/drawing/2014/main" id="{45FCDC28-4E6B-4417-AD19-519D80765B1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4" name="Gruppieren 1153">
              <a:extLst>
                <a:ext uri="{FF2B5EF4-FFF2-40B4-BE49-F238E27FC236}">
                  <a16:creationId xmlns:a16="http://schemas.microsoft.com/office/drawing/2014/main" id="{918FF473-AEB2-4437-BD9A-39B9161EDF5C}"/>
                </a:ext>
              </a:extLst>
            </p:cNvPr>
            <p:cNvGrpSpPr>
              <a:grpSpLocks noChangeAspect="1"/>
            </p:cNvGrpSpPr>
            <p:nvPr userDrawn="1"/>
          </p:nvGrpSpPr>
          <p:grpSpPr>
            <a:xfrm>
              <a:off x="2425179" y="5301208"/>
              <a:ext cx="432000" cy="432000"/>
              <a:chOff x="467544" y="2409856"/>
              <a:chExt cx="401638" cy="401635"/>
            </a:xfrm>
          </p:grpSpPr>
          <p:sp>
            <p:nvSpPr>
              <p:cNvPr id="1265" name="Freeform 13">
                <a:extLst>
                  <a:ext uri="{FF2B5EF4-FFF2-40B4-BE49-F238E27FC236}">
                    <a16:creationId xmlns:a16="http://schemas.microsoft.com/office/drawing/2014/main" id="{10FB2609-F209-4396-AA45-5013FAF10EE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6" name="Freeform 18">
                <a:extLst>
                  <a:ext uri="{FF2B5EF4-FFF2-40B4-BE49-F238E27FC236}">
                    <a16:creationId xmlns:a16="http://schemas.microsoft.com/office/drawing/2014/main" id="{BFCB23EE-D5D5-4098-B954-93C0F50FE74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7" name="Freeform 19">
                <a:extLst>
                  <a:ext uri="{FF2B5EF4-FFF2-40B4-BE49-F238E27FC236}">
                    <a16:creationId xmlns:a16="http://schemas.microsoft.com/office/drawing/2014/main" id="{4CBF711E-1E19-4EE9-8ACB-C7AB73C6EA3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8" name="Freeform 20">
                <a:extLst>
                  <a:ext uri="{FF2B5EF4-FFF2-40B4-BE49-F238E27FC236}">
                    <a16:creationId xmlns:a16="http://schemas.microsoft.com/office/drawing/2014/main" id="{6F4FBFA1-4542-4C06-B848-C05EEB1AF90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5" name="Gruppieren 1154">
              <a:extLst>
                <a:ext uri="{FF2B5EF4-FFF2-40B4-BE49-F238E27FC236}">
                  <a16:creationId xmlns:a16="http://schemas.microsoft.com/office/drawing/2014/main" id="{D3B168C1-95DF-499B-81EC-5576553FD241}"/>
                </a:ext>
              </a:extLst>
            </p:cNvPr>
            <p:cNvGrpSpPr>
              <a:grpSpLocks noChangeAspect="1"/>
            </p:cNvGrpSpPr>
            <p:nvPr userDrawn="1"/>
          </p:nvGrpSpPr>
          <p:grpSpPr>
            <a:xfrm>
              <a:off x="1849115" y="5301208"/>
              <a:ext cx="432000" cy="432000"/>
              <a:chOff x="467544" y="2409856"/>
              <a:chExt cx="401638" cy="401635"/>
            </a:xfrm>
          </p:grpSpPr>
          <p:sp>
            <p:nvSpPr>
              <p:cNvPr id="1261" name="Freeform 13">
                <a:extLst>
                  <a:ext uri="{FF2B5EF4-FFF2-40B4-BE49-F238E27FC236}">
                    <a16:creationId xmlns:a16="http://schemas.microsoft.com/office/drawing/2014/main" id="{EB7928E3-28D0-44C0-AB3C-616BF2CCB40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2" name="Freeform 18">
                <a:extLst>
                  <a:ext uri="{FF2B5EF4-FFF2-40B4-BE49-F238E27FC236}">
                    <a16:creationId xmlns:a16="http://schemas.microsoft.com/office/drawing/2014/main" id="{83DA44C3-0FBB-4614-AA36-AA8A5E59A06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3" name="Freeform 19">
                <a:extLst>
                  <a:ext uri="{FF2B5EF4-FFF2-40B4-BE49-F238E27FC236}">
                    <a16:creationId xmlns:a16="http://schemas.microsoft.com/office/drawing/2014/main" id="{F5797A7A-5232-429A-87F7-682887F7BD2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4" name="Freeform 20">
                <a:extLst>
                  <a:ext uri="{FF2B5EF4-FFF2-40B4-BE49-F238E27FC236}">
                    <a16:creationId xmlns:a16="http://schemas.microsoft.com/office/drawing/2014/main" id="{3639CCFE-23DD-4ECD-835A-0A90A1DA88C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6" name="Gruppieren 1155">
              <a:extLst>
                <a:ext uri="{FF2B5EF4-FFF2-40B4-BE49-F238E27FC236}">
                  <a16:creationId xmlns:a16="http://schemas.microsoft.com/office/drawing/2014/main" id="{E5A4CC95-956A-4072-BF16-E212C26CDBD8}"/>
                </a:ext>
              </a:extLst>
            </p:cNvPr>
            <p:cNvGrpSpPr>
              <a:grpSpLocks noChangeAspect="1"/>
            </p:cNvGrpSpPr>
            <p:nvPr userDrawn="1"/>
          </p:nvGrpSpPr>
          <p:grpSpPr>
            <a:xfrm>
              <a:off x="1273051" y="5301208"/>
              <a:ext cx="432000" cy="432000"/>
              <a:chOff x="467544" y="2409856"/>
              <a:chExt cx="401638" cy="401635"/>
            </a:xfrm>
          </p:grpSpPr>
          <p:sp>
            <p:nvSpPr>
              <p:cNvPr id="1257" name="Freeform 13">
                <a:extLst>
                  <a:ext uri="{FF2B5EF4-FFF2-40B4-BE49-F238E27FC236}">
                    <a16:creationId xmlns:a16="http://schemas.microsoft.com/office/drawing/2014/main" id="{899FB9AF-1918-4524-ABE8-C09252BED1C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8" name="Freeform 18">
                <a:extLst>
                  <a:ext uri="{FF2B5EF4-FFF2-40B4-BE49-F238E27FC236}">
                    <a16:creationId xmlns:a16="http://schemas.microsoft.com/office/drawing/2014/main" id="{881C86BA-8E2B-4CC1-B5F1-2A91ADFE93C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9" name="Freeform 19">
                <a:extLst>
                  <a:ext uri="{FF2B5EF4-FFF2-40B4-BE49-F238E27FC236}">
                    <a16:creationId xmlns:a16="http://schemas.microsoft.com/office/drawing/2014/main" id="{8D085D2D-6FD0-41CA-8C41-02FB7979DFE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0" name="Freeform 20">
                <a:extLst>
                  <a:ext uri="{FF2B5EF4-FFF2-40B4-BE49-F238E27FC236}">
                    <a16:creationId xmlns:a16="http://schemas.microsoft.com/office/drawing/2014/main" id="{355D8150-7751-40C3-B620-505C31F8A91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7" name="Gruppieren 1156">
              <a:extLst>
                <a:ext uri="{FF2B5EF4-FFF2-40B4-BE49-F238E27FC236}">
                  <a16:creationId xmlns:a16="http://schemas.microsoft.com/office/drawing/2014/main" id="{88F2F790-CDD4-4887-8F52-88983B098320}"/>
                </a:ext>
              </a:extLst>
            </p:cNvPr>
            <p:cNvGrpSpPr>
              <a:grpSpLocks noChangeAspect="1"/>
            </p:cNvGrpSpPr>
            <p:nvPr userDrawn="1"/>
          </p:nvGrpSpPr>
          <p:grpSpPr>
            <a:xfrm>
              <a:off x="696987" y="5301208"/>
              <a:ext cx="432000" cy="432000"/>
              <a:chOff x="467544" y="2409856"/>
              <a:chExt cx="401638" cy="401635"/>
            </a:xfrm>
          </p:grpSpPr>
          <p:sp>
            <p:nvSpPr>
              <p:cNvPr id="1253" name="Freeform 13">
                <a:extLst>
                  <a:ext uri="{FF2B5EF4-FFF2-40B4-BE49-F238E27FC236}">
                    <a16:creationId xmlns:a16="http://schemas.microsoft.com/office/drawing/2014/main" id="{C9A4A741-4CE7-4971-B43E-E10F70D606C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4" name="Freeform 18">
                <a:extLst>
                  <a:ext uri="{FF2B5EF4-FFF2-40B4-BE49-F238E27FC236}">
                    <a16:creationId xmlns:a16="http://schemas.microsoft.com/office/drawing/2014/main" id="{194C7E2A-4609-4A4A-BEF3-8760E8139FC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5" name="Freeform 19">
                <a:extLst>
                  <a:ext uri="{FF2B5EF4-FFF2-40B4-BE49-F238E27FC236}">
                    <a16:creationId xmlns:a16="http://schemas.microsoft.com/office/drawing/2014/main" id="{5B92E13A-2BDB-49DD-B751-63EE30F4E18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6" name="Freeform 20">
                <a:extLst>
                  <a:ext uri="{FF2B5EF4-FFF2-40B4-BE49-F238E27FC236}">
                    <a16:creationId xmlns:a16="http://schemas.microsoft.com/office/drawing/2014/main" id="{30E18FC1-6452-4FFA-A6D5-3376C01657B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8" name="Gruppieren 1157">
              <a:extLst>
                <a:ext uri="{FF2B5EF4-FFF2-40B4-BE49-F238E27FC236}">
                  <a16:creationId xmlns:a16="http://schemas.microsoft.com/office/drawing/2014/main" id="{3DCBA10E-7533-4B07-8788-45C23FB9A798}"/>
                </a:ext>
              </a:extLst>
            </p:cNvPr>
            <p:cNvGrpSpPr>
              <a:grpSpLocks noChangeAspect="1"/>
            </p:cNvGrpSpPr>
            <p:nvPr userDrawn="1"/>
          </p:nvGrpSpPr>
          <p:grpSpPr>
            <a:xfrm>
              <a:off x="5881563" y="5877320"/>
              <a:ext cx="432000" cy="432000"/>
              <a:chOff x="467544" y="2409856"/>
              <a:chExt cx="401638" cy="401635"/>
            </a:xfrm>
          </p:grpSpPr>
          <p:sp>
            <p:nvSpPr>
              <p:cNvPr id="1249" name="Freeform 13">
                <a:extLst>
                  <a:ext uri="{FF2B5EF4-FFF2-40B4-BE49-F238E27FC236}">
                    <a16:creationId xmlns:a16="http://schemas.microsoft.com/office/drawing/2014/main" id="{0C934B5F-2CD4-49DA-9A79-AD2B8B5DCFA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 name="Freeform 18">
                <a:extLst>
                  <a:ext uri="{FF2B5EF4-FFF2-40B4-BE49-F238E27FC236}">
                    <a16:creationId xmlns:a16="http://schemas.microsoft.com/office/drawing/2014/main" id="{075F795D-3B25-4309-A154-14F0049D606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1" name="Freeform 19">
                <a:extLst>
                  <a:ext uri="{FF2B5EF4-FFF2-40B4-BE49-F238E27FC236}">
                    <a16:creationId xmlns:a16="http://schemas.microsoft.com/office/drawing/2014/main" id="{8A06E584-82A1-4630-B9EE-7249CB84014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2" name="Freeform 20">
                <a:extLst>
                  <a:ext uri="{FF2B5EF4-FFF2-40B4-BE49-F238E27FC236}">
                    <a16:creationId xmlns:a16="http://schemas.microsoft.com/office/drawing/2014/main" id="{E7FD67C8-0A65-4A77-A6E1-0BA18B40511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9" name="Gruppieren 1158">
              <a:extLst>
                <a:ext uri="{FF2B5EF4-FFF2-40B4-BE49-F238E27FC236}">
                  <a16:creationId xmlns:a16="http://schemas.microsoft.com/office/drawing/2014/main" id="{B8BF48AB-8EB0-4CB9-B41D-411A660F853C}"/>
                </a:ext>
              </a:extLst>
            </p:cNvPr>
            <p:cNvGrpSpPr>
              <a:grpSpLocks noChangeAspect="1"/>
            </p:cNvGrpSpPr>
            <p:nvPr userDrawn="1"/>
          </p:nvGrpSpPr>
          <p:grpSpPr>
            <a:xfrm>
              <a:off x="6457675" y="5877320"/>
              <a:ext cx="432000" cy="432000"/>
              <a:chOff x="467544" y="2409856"/>
              <a:chExt cx="401638" cy="401635"/>
            </a:xfrm>
          </p:grpSpPr>
          <p:sp>
            <p:nvSpPr>
              <p:cNvPr id="1245" name="Freeform 13">
                <a:extLst>
                  <a:ext uri="{FF2B5EF4-FFF2-40B4-BE49-F238E27FC236}">
                    <a16:creationId xmlns:a16="http://schemas.microsoft.com/office/drawing/2014/main" id="{C8701DCB-3A1F-4434-9AA6-C97F269C54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18">
                <a:extLst>
                  <a:ext uri="{FF2B5EF4-FFF2-40B4-BE49-F238E27FC236}">
                    <a16:creationId xmlns:a16="http://schemas.microsoft.com/office/drawing/2014/main" id="{325E9EF1-1C5B-4DCF-AFE2-49AFE41FC26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19">
                <a:extLst>
                  <a:ext uri="{FF2B5EF4-FFF2-40B4-BE49-F238E27FC236}">
                    <a16:creationId xmlns:a16="http://schemas.microsoft.com/office/drawing/2014/main" id="{D36AB274-CF48-49A7-A3AB-0478E579302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 name="Freeform 20">
                <a:extLst>
                  <a:ext uri="{FF2B5EF4-FFF2-40B4-BE49-F238E27FC236}">
                    <a16:creationId xmlns:a16="http://schemas.microsoft.com/office/drawing/2014/main" id="{FC7560A3-CF66-41A5-97F1-E28BC2E2D6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0" name="Gruppieren 1159">
              <a:extLst>
                <a:ext uri="{FF2B5EF4-FFF2-40B4-BE49-F238E27FC236}">
                  <a16:creationId xmlns:a16="http://schemas.microsoft.com/office/drawing/2014/main" id="{4BA99910-1C95-4BF9-A324-1A7578638004}"/>
                </a:ext>
              </a:extLst>
            </p:cNvPr>
            <p:cNvGrpSpPr>
              <a:grpSpLocks noChangeAspect="1"/>
            </p:cNvGrpSpPr>
            <p:nvPr userDrawn="1"/>
          </p:nvGrpSpPr>
          <p:grpSpPr>
            <a:xfrm>
              <a:off x="7033739" y="5877320"/>
              <a:ext cx="432000" cy="432000"/>
              <a:chOff x="467544" y="2409856"/>
              <a:chExt cx="401638" cy="401635"/>
            </a:xfrm>
          </p:grpSpPr>
          <p:sp>
            <p:nvSpPr>
              <p:cNvPr id="1241" name="Freeform 13">
                <a:extLst>
                  <a:ext uri="{FF2B5EF4-FFF2-40B4-BE49-F238E27FC236}">
                    <a16:creationId xmlns:a16="http://schemas.microsoft.com/office/drawing/2014/main" id="{EC3F8B75-F19F-4586-A95D-DC89A2F8BAA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18">
                <a:extLst>
                  <a:ext uri="{FF2B5EF4-FFF2-40B4-BE49-F238E27FC236}">
                    <a16:creationId xmlns:a16="http://schemas.microsoft.com/office/drawing/2014/main" id="{C3DD3B71-A1E8-4818-9045-FDB2C923C8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 name="Freeform 19">
                <a:extLst>
                  <a:ext uri="{FF2B5EF4-FFF2-40B4-BE49-F238E27FC236}">
                    <a16:creationId xmlns:a16="http://schemas.microsoft.com/office/drawing/2014/main" id="{D3A8251A-7226-4CFD-996E-819808BDDD9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 name="Freeform 20">
                <a:extLst>
                  <a:ext uri="{FF2B5EF4-FFF2-40B4-BE49-F238E27FC236}">
                    <a16:creationId xmlns:a16="http://schemas.microsoft.com/office/drawing/2014/main" id="{2282095F-152B-4652-B951-F629138D2BD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1" name="Gruppieren 1160">
              <a:extLst>
                <a:ext uri="{FF2B5EF4-FFF2-40B4-BE49-F238E27FC236}">
                  <a16:creationId xmlns:a16="http://schemas.microsoft.com/office/drawing/2014/main" id="{E177DC04-3D15-4232-B6F0-E53D14A5CD33}"/>
                </a:ext>
              </a:extLst>
            </p:cNvPr>
            <p:cNvGrpSpPr>
              <a:grpSpLocks noChangeAspect="1"/>
            </p:cNvGrpSpPr>
            <p:nvPr userDrawn="1"/>
          </p:nvGrpSpPr>
          <p:grpSpPr>
            <a:xfrm>
              <a:off x="7609803" y="5877320"/>
              <a:ext cx="432000" cy="432000"/>
              <a:chOff x="467544" y="2409856"/>
              <a:chExt cx="401638" cy="401635"/>
            </a:xfrm>
          </p:grpSpPr>
          <p:sp>
            <p:nvSpPr>
              <p:cNvPr id="1237" name="Freeform 13">
                <a:extLst>
                  <a:ext uri="{FF2B5EF4-FFF2-40B4-BE49-F238E27FC236}">
                    <a16:creationId xmlns:a16="http://schemas.microsoft.com/office/drawing/2014/main" id="{36AEDF8A-3056-4CE6-BD04-A6A08C8BF5B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18">
                <a:extLst>
                  <a:ext uri="{FF2B5EF4-FFF2-40B4-BE49-F238E27FC236}">
                    <a16:creationId xmlns:a16="http://schemas.microsoft.com/office/drawing/2014/main" id="{D46050F9-AC9B-4A5B-9982-69B9A7BD782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19">
                <a:extLst>
                  <a:ext uri="{FF2B5EF4-FFF2-40B4-BE49-F238E27FC236}">
                    <a16:creationId xmlns:a16="http://schemas.microsoft.com/office/drawing/2014/main" id="{79EB1BBD-C5EF-4FBA-AD58-F6A314D04A4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0" name="Freeform 20">
                <a:extLst>
                  <a:ext uri="{FF2B5EF4-FFF2-40B4-BE49-F238E27FC236}">
                    <a16:creationId xmlns:a16="http://schemas.microsoft.com/office/drawing/2014/main" id="{D0B6EDF1-2C6D-48C3-8B96-B4147D95119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2" name="Gruppieren 1161">
              <a:extLst>
                <a:ext uri="{FF2B5EF4-FFF2-40B4-BE49-F238E27FC236}">
                  <a16:creationId xmlns:a16="http://schemas.microsoft.com/office/drawing/2014/main" id="{55E9BF3B-8DA3-4CD5-8271-95D15B562679}"/>
                </a:ext>
              </a:extLst>
            </p:cNvPr>
            <p:cNvGrpSpPr>
              <a:grpSpLocks noChangeAspect="1"/>
            </p:cNvGrpSpPr>
            <p:nvPr userDrawn="1"/>
          </p:nvGrpSpPr>
          <p:grpSpPr>
            <a:xfrm>
              <a:off x="8185867" y="5877320"/>
              <a:ext cx="432000" cy="432000"/>
              <a:chOff x="467544" y="2409856"/>
              <a:chExt cx="401638" cy="401635"/>
            </a:xfrm>
          </p:grpSpPr>
          <p:sp>
            <p:nvSpPr>
              <p:cNvPr id="1233" name="Freeform 13">
                <a:extLst>
                  <a:ext uri="{FF2B5EF4-FFF2-40B4-BE49-F238E27FC236}">
                    <a16:creationId xmlns:a16="http://schemas.microsoft.com/office/drawing/2014/main" id="{4138CBE7-B123-4541-B8E8-33AD56BB0DB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18">
                <a:extLst>
                  <a:ext uri="{FF2B5EF4-FFF2-40B4-BE49-F238E27FC236}">
                    <a16:creationId xmlns:a16="http://schemas.microsoft.com/office/drawing/2014/main" id="{05141ECE-5337-41D9-B6CE-B322938B8C3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19">
                <a:extLst>
                  <a:ext uri="{FF2B5EF4-FFF2-40B4-BE49-F238E27FC236}">
                    <a16:creationId xmlns:a16="http://schemas.microsoft.com/office/drawing/2014/main" id="{1F29F3F4-CA59-4000-95E3-936568FCA09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6" name="Freeform 20">
                <a:extLst>
                  <a:ext uri="{FF2B5EF4-FFF2-40B4-BE49-F238E27FC236}">
                    <a16:creationId xmlns:a16="http://schemas.microsoft.com/office/drawing/2014/main" id="{A4385E29-142F-4A62-BFD4-009CE4142DF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3" name="Gruppieren 1162">
              <a:extLst>
                <a:ext uri="{FF2B5EF4-FFF2-40B4-BE49-F238E27FC236}">
                  <a16:creationId xmlns:a16="http://schemas.microsoft.com/office/drawing/2014/main" id="{296A242C-CA79-4D43-839A-045207E126EB}"/>
                </a:ext>
              </a:extLst>
            </p:cNvPr>
            <p:cNvGrpSpPr>
              <a:grpSpLocks noChangeAspect="1"/>
            </p:cNvGrpSpPr>
            <p:nvPr userDrawn="1"/>
          </p:nvGrpSpPr>
          <p:grpSpPr>
            <a:xfrm>
              <a:off x="8761931" y="5877320"/>
              <a:ext cx="432000" cy="432000"/>
              <a:chOff x="467544" y="2409856"/>
              <a:chExt cx="401638" cy="401635"/>
            </a:xfrm>
          </p:grpSpPr>
          <p:sp>
            <p:nvSpPr>
              <p:cNvPr id="1229" name="Freeform 13">
                <a:extLst>
                  <a:ext uri="{FF2B5EF4-FFF2-40B4-BE49-F238E27FC236}">
                    <a16:creationId xmlns:a16="http://schemas.microsoft.com/office/drawing/2014/main" id="{52F086A9-A62E-4E80-8132-383134A97EA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18">
                <a:extLst>
                  <a:ext uri="{FF2B5EF4-FFF2-40B4-BE49-F238E27FC236}">
                    <a16:creationId xmlns:a16="http://schemas.microsoft.com/office/drawing/2014/main" id="{FEBFE957-597D-42A7-AF09-5E04471FF30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19">
                <a:extLst>
                  <a:ext uri="{FF2B5EF4-FFF2-40B4-BE49-F238E27FC236}">
                    <a16:creationId xmlns:a16="http://schemas.microsoft.com/office/drawing/2014/main" id="{847D4E40-6259-4D0B-BB41-01A0FCDD821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2" name="Freeform 20">
                <a:extLst>
                  <a:ext uri="{FF2B5EF4-FFF2-40B4-BE49-F238E27FC236}">
                    <a16:creationId xmlns:a16="http://schemas.microsoft.com/office/drawing/2014/main" id="{93F92E8C-AE52-4498-B921-96423FB6A91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4" name="Gruppieren 1163">
              <a:extLst>
                <a:ext uri="{FF2B5EF4-FFF2-40B4-BE49-F238E27FC236}">
                  <a16:creationId xmlns:a16="http://schemas.microsoft.com/office/drawing/2014/main" id="{34DD6D37-C870-4BD4-80EB-BA6779E92A05}"/>
                </a:ext>
              </a:extLst>
            </p:cNvPr>
            <p:cNvGrpSpPr>
              <a:grpSpLocks noChangeAspect="1"/>
            </p:cNvGrpSpPr>
            <p:nvPr userDrawn="1"/>
          </p:nvGrpSpPr>
          <p:grpSpPr>
            <a:xfrm>
              <a:off x="9337995" y="5877320"/>
              <a:ext cx="432000" cy="432000"/>
              <a:chOff x="467544" y="2409856"/>
              <a:chExt cx="401638" cy="401635"/>
            </a:xfrm>
          </p:grpSpPr>
          <p:sp>
            <p:nvSpPr>
              <p:cNvPr id="1225" name="Freeform 13">
                <a:extLst>
                  <a:ext uri="{FF2B5EF4-FFF2-40B4-BE49-F238E27FC236}">
                    <a16:creationId xmlns:a16="http://schemas.microsoft.com/office/drawing/2014/main" id="{8D4D4AAD-0D13-460A-8D00-15FE6CAAA61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18">
                <a:extLst>
                  <a:ext uri="{FF2B5EF4-FFF2-40B4-BE49-F238E27FC236}">
                    <a16:creationId xmlns:a16="http://schemas.microsoft.com/office/drawing/2014/main" id="{F836A232-CE55-4DE6-897C-C83F8B65163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7" name="Freeform 19">
                <a:extLst>
                  <a:ext uri="{FF2B5EF4-FFF2-40B4-BE49-F238E27FC236}">
                    <a16:creationId xmlns:a16="http://schemas.microsoft.com/office/drawing/2014/main" id="{25482A0B-5A99-45E8-BE6F-743E66FD8F8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8" name="Freeform 20">
                <a:extLst>
                  <a:ext uri="{FF2B5EF4-FFF2-40B4-BE49-F238E27FC236}">
                    <a16:creationId xmlns:a16="http://schemas.microsoft.com/office/drawing/2014/main" id="{26C69CDC-55B2-4338-8D56-ACCB1CE1F5B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5" name="Gruppieren 1164">
              <a:extLst>
                <a:ext uri="{FF2B5EF4-FFF2-40B4-BE49-F238E27FC236}">
                  <a16:creationId xmlns:a16="http://schemas.microsoft.com/office/drawing/2014/main" id="{989CEB1A-1185-4F4F-814F-6380660B5ECF}"/>
                </a:ext>
              </a:extLst>
            </p:cNvPr>
            <p:cNvGrpSpPr>
              <a:grpSpLocks noChangeAspect="1"/>
            </p:cNvGrpSpPr>
            <p:nvPr userDrawn="1"/>
          </p:nvGrpSpPr>
          <p:grpSpPr>
            <a:xfrm>
              <a:off x="9914059" y="5877320"/>
              <a:ext cx="432000" cy="432000"/>
              <a:chOff x="467544" y="2409856"/>
              <a:chExt cx="401638" cy="401635"/>
            </a:xfrm>
          </p:grpSpPr>
          <p:sp>
            <p:nvSpPr>
              <p:cNvPr id="1221" name="Freeform 13">
                <a:extLst>
                  <a:ext uri="{FF2B5EF4-FFF2-40B4-BE49-F238E27FC236}">
                    <a16:creationId xmlns:a16="http://schemas.microsoft.com/office/drawing/2014/main" id="{97BD3308-C4F1-4008-B9D0-2928C4488A3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2" name="Freeform 18">
                <a:extLst>
                  <a:ext uri="{FF2B5EF4-FFF2-40B4-BE49-F238E27FC236}">
                    <a16:creationId xmlns:a16="http://schemas.microsoft.com/office/drawing/2014/main" id="{24062951-EB0C-41CD-A16B-28DA29E3748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19">
                <a:extLst>
                  <a:ext uri="{FF2B5EF4-FFF2-40B4-BE49-F238E27FC236}">
                    <a16:creationId xmlns:a16="http://schemas.microsoft.com/office/drawing/2014/main" id="{BEE8FC24-777A-4437-A334-CF7B8151356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4" name="Freeform 20">
                <a:extLst>
                  <a:ext uri="{FF2B5EF4-FFF2-40B4-BE49-F238E27FC236}">
                    <a16:creationId xmlns:a16="http://schemas.microsoft.com/office/drawing/2014/main" id="{9E85CDB2-D7BC-4770-B577-8E61900952A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6" name="Gruppieren 1165">
              <a:extLst>
                <a:ext uri="{FF2B5EF4-FFF2-40B4-BE49-F238E27FC236}">
                  <a16:creationId xmlns:a16="http://schemas.microsoft.com/office/drawing/2014/main" id="{2CF71875-7A5E-4A7D-B5E9-7B76C6DDF2A9}"/>
                </a:ext>
              </a:extLst>
            </p:cNvPr>
            <p:cNvGrpSpPr>
              <a:grpSpLocks noChangeAspect="1"/>
            </p:cNvGrpSpPr>
            <p:nvPr userDrawn="1"/>
          </p:nvGrpSpPr>
          <p:grpSpPr>
            <a:xfrm>
              <a:off x="10490123" y="5877320"/>
              <a:ext cx="432000" cy="432000"/>
              <a:chOff x="467544" y="2409856"/>
              <a:chExt cx="401638" cy="401635"/>
            </a:xfrm>
          </p:grpSpPr>
          <p:sp>
            <p:nvSpPr>
              <p:cNvPr id="1217" name="Freeform 13">
                <a:extLst>
                  <a:ext uri="{FF2B5EF4-FFF2-40B4-BE49-F238E27FC236}">
                    <a16:creationId xmlns:a16="http://schemas.microsoft.com/office/drawing/2014/main" id="{0BA263AD-4A94-4875-A6B1-706A1120CF0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8" name="Freeform 18">
                <a:extLst>
                  <a:ext uri="{FF2B5EF4-FFF2-40B4-BE49-F238E27FC236}">
                    <a16:creationId xmlns:a16="http://schemas.microsoft.com/office/drawing/2014/main" id="{5A1D12D7-533D-45C0-96B8-F2B710FC4CB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9" name="Freeform 19">
                <a:extLst>
                  <a:ext uri="{FF2B5EF4-FFF2-40B4-BE49-F238E27FC236}">
                    <a16:creationId xmlns:a16="http://schemas.microsoft.com/office/drawing/2014/main" id="{C2022A30-3A90-4282-AD02-A03E2C993A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0" name="Freeform 20">
                <a:extLst>
                  <a:ext uri="{FF2B5EF4-FFF2-40B4-BE49-F238E27FC236}">
                    <a16:creationId xmlns:a16="http://schemas.microsoft.com/office/drawing/2014/main" id="{03CB0A60-32F9-467D-B553-6A37F72174E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7" name="Gruppieren 1166">
              <a:extLst>
                <a:ext uri="{FF2B5EF4-FFF2-40B4-BE49-F238E27FC236}">
                  <a16:creationId xmlns:a16="http://schemas.microsoft.com/office/drawing/2014/main" id="{2EB8BAE9-E9BC-46B6-B368-7834B2FF213F}"/>
                </a:ext>
              </a:extLst>
            </p:cNvPr>
            <p:cNvGrpSpPr>
              <a:grpSpLocks noChangeAspect="1"/>
            </p:cNvGrpSpPr>
            <p:nvPr userDrawn="1"/>
          </p:nvGrpSpPr>
          <p:grpSpPr>
            <a:xfrm>
              <a:off x="11066187" y="5877320"/>
              <a:ext cx="432000" cy="432000"/>
              <a:chOff x="467544" y="2409856"/>
              <a:chExt cx="401638" cy="401635"/>
            </a:xfrm>
          </p:grpSpPr>
          <p:sp>
            <p:nvSpPr>
              <p:cNvPr id="1213" name="Freeform 13">
                <a:extLst>
                  <a:ext uri="{FF2B5EF4-FFF2-40B4-BE49-F238E27FC236}">
                    <a16:creationId xmlns:a16="http://schemas.microsoft.com/office/drawing/2014/main" id="{67ACCAFA-2C32-4983-8312-85246761B3F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18">
                <a:extLst>
                  <a:ext uri="{FF2B5EF4-FFF2-40B4-BE49-F238E27FC236}">
                    <a16:creationId xmlns:a16="http://schemas.microsoft.com/office/drawing/2014/main" id="{0AE021E2-0A3C-4982-98F6-B69E17DF16B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19">
                <a:extLst>
                  <a:ext uri="{FF2B5EF4-FFF2-40B4-BE49-F238E27FC236}">
                    <a16:creationId xmlns:a16="http://schemas.microsoft.com/office/drawing/2014/main" id="{7BDBC3AA-4ECE-4045-A634-050E254786A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6" name="Freeform 20">
                <a:extLst>
                  <a:ext uri="{FF2B5EF4-FFF2-40B4-BE49-F238E27FC236}">
                    <a16:creationId xmlns:a16="http://schemas.microsoft.com/office/drawing/2014/main" id="{C36499BB-0F1F-4278-82BD-E2899757785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8" name="Gruppieren 1167">
              <a:extLst>
                <a:ext uri="{FF2B5EF4-FFF2-40B4-BE49-F238E27FC236}">
                  <a16:creationId xmlns:a16="http://schemas.microsoft.com/office/drawing/2014/main" id="{51A7F89F-6A8B-4626-81E1-BC3D02DD81F6}"/>
                </a:ext>
              </a:extLst>
            </p:cNvPr>
            <p:cNvGrpSpPr>
              <a:grpSpLocks noChangeAspect="1"/>
            </p:cNvGrpSpPr>
            <p:nvPr userDrawn="1"/>
          </p:nvGrpSpPr>
          <p:grpSpPr>
            <a:xfrm>
              <a:off x="5305499" y="5877320"/>
              <a:ext cx="432000" cy="432000"/>
              <a:chOff x="467544" y="2409856"/>
              <a:chExt cx="401638" cy="401635"/>
            </a:xfrm>
          </p:grpSpPr>
          <p:sp>
            <p:nvSpPr>
              <p:cNvPr id="1209" name="Freeform 13">
                <a:extLst>
                  <a:ext uri="{FF2B5EF4-FFF2-40B4-BE49-F238E27FC236}">
                    <a16:creationId xmlns:a16="http://schemas.microsoft.com/office/drawing/2014/main" id="{C5DECADE-A260-4896-BFCE-ED98BC625DF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0" name="Freeform 18">
                <a:extLst>
                  <a:ext uri="{FF2B5EF4-FFF2-40B4-BE49-F238E27FC236}">
                    <a16:creationId xmlns:a16="http://schemas.microsoft.com/office/drawing/2014/main" id="{DB672540-DEA5-479D-A24F-EAD6A88A130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1" name="Freeform 19">
                <a:extLst>
                  <a:ext uri="{FF2B5EF4-FFF2-40B4-BE49-F238E27FC236}">
                    <a16:creationId xmlns:a16="http://schemas.microsoft.com/office/drawing/2014/main" id="{31B0D7CA-C011-40A6-B03F-5F9ACCA4EA5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2" name="Freeform 20">
                <a:extLst>
                  <a:ext uri="{FF2B5EF4-FFF2-40B4-BE49-F238E27FC236}">
                    <a16:creationId xmlns:a16="http://schemas.microsoft.com/office/drawing/2014/main" id="{187650BA-106C-4072-834F-E4DF443B1A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9" name="Gruppieren 1168">
              <a:extLst>
                <a:ext uri="{FF2B5EF4-FFF2-40B4-BE49-F238E27FC236}">
                  <a16:creationId xmlns:a16="http://schemas.microsoft.com/office/drawing/2014/main" id="{98A52CD3-FAE4-46A3-922A-3848F7EE87F7}"/>
                </a:ext>
              </a:extLst>
            </p:cNvPr>
            <p:cNvGrpSpPr>
              <a:grpSpLocks noChangeAspect="1"/>
            </p:cNvGrpSpPr>
            <p:nvPr userDrawn="1"/>
          </p:nvGrpSpPr>
          <p:grpSpPr>
            <a:xfrm>
              <a:off x="4729435" y="5877320"/>
              <a:ext cx="432000" cy="432000"/>
              <a:chOff x="467544" y="2409856"/>
              <a:chExt cx="401638" cy="401635"/>
            </a:xfrm>
          </p:grpSpPr>
          <p:sp>
            <p:nvSpPr>
              <p:cNvPr id="1205" name="Freeform 13">
                <a:extLst>
                  <a:ext uri="{FF2B5EF4-FFF2-40B4-BE49-F238E27FC236}">
                    <a16:creationId xmlns:a16="http://schemas.microsoft.com/office/drawing/2014/main" id="{F73189F9-BFF5-4643-B43D-4B5B9AD6306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18">
                <a:extLst>
                  <a:ext uri="{FF2B5EF4-FFF2-40B4-BE49-F238E27FC236}">
                    <a16:creationId xmlns:a16="http://schemas.microsoft.com/office/drawing/2014/main" id="{5C256D11-0DFA-4BF3-BD1C-86AB9D2FC67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7" name="Freeform 19">
                <a:extLst>
                  <a:ext uri="{FF2B5EF4-FFF2-40B4-BE49-F238E27FC236}">
                    <a16:creationId xmlns:a16="http://schemas.microsoft.com/office/drawing/2014/main" id="{F66697AD-1D70-4D31-B267-899DD12C4AB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8" name="Freeform 20">
                <a:extLst>
                  <a:ext uri="{FF2B5EF4-FFF2-40B4-BE49-F238E27FC236}">
                    <a16:creationId xmlns:a16="http://schemas.microsoft.com/office/drawing/2014/main" id="{23E35C54-595F-4B03-9644-7982C29F64C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0" name="Gruppieren 1169">
              <a:extLst>
                <a:ext uri="{FF2B5EF4-FFF2-40B4-BE49-F238E27FC236}">
                  <a16:creationId xmlns:a16="http://schemas.microsoft.com/office/drawing/2014/main" id="{EACC423C-4F3C-4550-8492-07237B196BCE}"/>
                </a:ext>
              </a:extLst>
            </p:cNvPr>
            <p:cNvGrpSpPr>
              <a:grpSpLocks noChangeAspect="1"/>
            </p:cNvGrpSpPr>
            <p:nvPr userDrawn="1"/>
          </p:nvGrpSpPr>
          <p:grpSpPr>
            <a:xfrm>
              <a:off x="4153371" y="5877320"/>
              <a:ext cx="432000" cy="432000"/>
              <a:chOff x="467544" y="2409856"/>
              <a:chExt cx="401638" cy="401635"/>
            </a:xfrm>
          </p:grpSpPr>
          <p:sp>
            <p:nvSpPr>
              <p:cNvPr id="1201" name="Freeform 13">
                <a:extLst>
                  <a:ext uri="{FF2B5EF4-FFF2-40B4-BE49-F238E27FC236}">
                    <a16:creationId xmlns:a16="http://schemas.microsoft.com/office/drawing/2014/main" id="{A14524F1-ED5D-4496-AA62-2E13DA02698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18">
                <a:extLst>
                  <a:ext uri="{FF2B5EF4-FFF2-40B4-BE49-F238E27FC236}">
                    <a16:creationId xmlns:a16="http://schemas.microsoft.com/office/drawing/2014/main" id="{B5FF1011-0F33-4795-8B2E-967EF297AE1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3" name="Freeform 19">
                <a:extLst>
                  <a:ext uri="{FF2B5EF4-FFF2-40B4-BE49-F238E27FC236}">
                    <a16:creationId xmlns:a16="http://schemas.microsoft.com/office/drawing/2014/main" id="{E4D82B75-95E0-4F7C-B9E8-C1EDA6CE23F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4" name="Freeform 20">
                <a:extLst>
                  <a:ext uri="{FF2B5EF4-FFF2-40B4-BE49-F238E27FC236}">
                    <a16:creationId xmlns:a16="http://schemas.microsoft.com/office/drawing/2014/main" id="{9B9D15F2-9E93-4A90-BF19-EA3AFBB3B03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1" name="Gruppieren 1170">
              <a:extLst>
                <a:ext uri="{FF2B5EF4-FFF2-40B4-BE49-F238E27FC236}">
                  <a16:creationId xmlns:a16="http://schemas.microsoft.com/office/drawing/2014/main" id="{E21F8EA0-8614-47A6-925D-51B2C51E6B94}"/>
                </a:ext>
              </a:extLst>
            </p:cNvPr>
            <p:cNvGrpSpPr>
              <a:grpSpLocks noChangeAspect="1"/>
            </p:cNvGrpSpPr>
            <p:nvPr userDrawn="1"/>
          </p:nvGrpSpPr>
          <p:grpSpPr>
            <a:xfrm>
              <a:off x="3577307" y="5877320"/>
              <a:ext cx="432000" cy="432000"/>
              <a:chOff x="467544" y="2409856"/>
              <a:chExt cx="401638" cy="401635"/>
            </a:xfrm>
          </p:grpSpPr>
          <p:sp>
            <p:nvSpPr>
              <p:cNvPr id="1197" name="Freeform 13">
                <a:extLst>
                  <a:ext uri="{FF2B5EF4-FFF2-40B4-BE49-F238E27FC236}">
                    <a16:creationId xmlns:a16="http://schemas.microsoft.com/office/drawing/2014/main" id="{41236049-A879-43D9-A017-D765F44DBC9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18">
                <a:extLst>
                  <a:ext uri="{FF2B5EF4-FFF2-40B4-BE49-F238E27FC236}">
                    <a16:creationId xmlns:a16="http://schemas.microsoft.com/office/drawing/2014/main" id="{0AA7D6BC-B74E-4E78-9DBB-2E65841971E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9" name="Freeform 19">
                <a:extLst>
                  <a:ext uri="{FF2B5EF4-FFF2-40B4-BE49-F238E27FC236}">
                    <a16:creationId xmlns:a16="http://schemas.microsoft.com/office/drawing/2014/main" id="{68093393-4EF5-4791-92F4-5D822306084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0" name="Freeform 20">
                <a:extLst>
                  <a:ext uri="{FF2B5EF4-FFF2-40B4-BE49-F238E27FC236}">
                    <a16:creationId xmlns:a16="http://schemas.microsoft.com/office/drawing/2014/main" id="{61DAAF2E-4D60-4CB6-938B-3BB5112E216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2" name="Gruppieren 1171">
              <a:extLst>
                <a:ext uri="{FF2B5EF4-FFF2-40B4-BE49-F238E27FC236}">
                  <a16:creationId xmlns:a16="http://schemas.microsoft.com/office/drawing/2014/main" id="{258D9AFD-EE7C-4716-BB3E-79FD989A04BC}"/>
                </a:ext>
              </a:extLst>
            </p:cNvPr>
            <p:cNvGrpSpPr>
              <a:grpSpLocks noChangeAspect="1"/>
            </p:cNvGrpSpPr>
            <p:nvPr userDrawn="1"/>
          </p:nvGrpSpPr>
          <p:grpSpPr>
            <a:xfrm>
              <a:off x="3001243" y="5877320"/>
              <a:ext cx="432000" cy="432000"/>
              <a:chOff x="467544" y="2409856"/>
              <a:chExt cx="401638" cy="401635"/>
            </a:xfrm>
          </p:grpSpPr>
          <p:sp>
            <p:nvSpPr>
              <p:cNvPr id="1193" name="Freeform 13">
                <a:extLst>
                  <a:ext uri="{FF2B5EF4-FFF2-40B4-BE49-F238E27FC236}">
                    <a16:creationId xmlns:a16="http://schemas.microsoft.com/office/drawing/2014/main" id="{F6BCBA3B-DBC1-4277-A722-651164FE3D0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18">
                <a:extLst>
                  <a:ext uri="{FF2B5EF4-FFF2-40B4-BE49-F238E27FC236}">
                    <a16:creationId xmlns:a16="http://schemas.microsoft.com/office/drawing/2014/main" id="{A1776869-421B-46BC-A42C-B00E4DFF01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 name="Freeform 19">
                <a:extLst>
                  <a:ext uri="{FF2B5EF4-FFF2-40B4-BE49-F238E27FC236}">
                    <a16:creationId xmlns:a16="http://schemas.microsoft.com/office/drawing/2014/main" id="{D9E3A098-17C3-4A7A-B5C4-84347529F89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6" name="Freeform 20">
                <a:extLst>
                  <a:ext uri="{FF2B5EF4-FFF2-40B4-BE49-F238E27FC236}">
                    <a16:creationId xmlns:a16="http://schemas.microsoft.com/office/drawing/2014/main" id="{6B353CB9-2B41-4B50-A1D5-FF45BB15539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3" name="Gruppieren 1172">
              <a:extLst>
                <a:ext uri="{FF2B5EF4-FFF2-40B4-BE49-F238E27FC236}">
                  <a16:creationId xmlns:a16="http://schemas.microsoft.com/office/drawing/2014/main" id="{B5A14F37-EA04-4380-ACA1-69E82E6DE01B}"/>
                </a:ext>
              </a:extLst>
            </p:cNvPr>
            <p:cNvGrpSpPr>
              <a:grpSpLocks noChangeAspect="1"/>
            </p:cNvGrpSpPr>
            <p:nvPr userDrawn="1"/>
          </p:nvGrpSpPr>
          <p:grpSpPr>
            <a:xfrm>
              <a:off x="2425179" y="5877320"/>
              <a:ext cx="432000" cy="432000"/>
              <a:chOff x="467544" y="2409856"/>
              <a:chExt cx="401638" cy="401635"/>
            </a:xfrm>
          </p:grpSpPr>
          <p:sp>
            <p:nvSpPr>
              <p:cNvPr id="1189" name="Freeform 13">
                <a:extLst>
                  <a:ext uri="{FF2B5EF4-FFF2-40B4-BE49-F238E27FC236}">
                    <a16:creationId xmlns:a16="http://schemas.microsoft.com/office/drawing/2014/main" id="{43112491-96DB-4D4D-9A3E-83CEFB1F2E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18">
                <a:extLst>
                  <a:ext uri="{FF2B5EF4-FFF2-40B4-BE49-F238E27FC236}">
                    <a16:creationId xmlns:a16="http://schemas.microsoft.com/office/drawing/2014/main" id="{BF9FFF03-88FA-428B-ACA3-70815153252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1" name="Freeform 19">
                <a:extLst>
                  <a:ext uri="{FF2B5EF4-FFF2-40B4-BE49-F238E27FC236}">
                    <a16:creationId xmlns:a16="http://schemas.microsoft.com/office/drawing/2014/main" id="{F2E34D3B-7F87-4A56-AA25-B997C6D4C1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2" name="Freeform 20">
                <a:extLst>
                  <a:ext uri="{FF2B5EF4-FFF2-40B4-BE49-F238E27FC236}">
                    <a16:creationId xmlns:a16="http://schemas.microsoft.com/office/drawing/2014/main" id="{C2BC2270-29C8-45C6-A158-0154AE625A1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4" name="Gruppieren 1173">
              <a:extLst>
                <a:ext uri="{FF2B5EF4-FFF2-40B4-BE49-F238E27FC236}">
                  <a16:creationId xmlns:a16="http://schemas.microsoft.com/office/drawing/2014/main" id="{471BA107-6022-4812-99AA-D05C748D2B69}"/>
                </a:ext>
              </a:extLst>
            </p:cNvPr>
            <p:cNvGrpSpPr>
              <a:grpSpLocks noChangeAspect="1"/>
            </p:cNvGrpSpPr>
            <p:nvPr userDrawn="1"/>
          </p:nvGrpSpPr>
          <p:grpSpPr>
            <a:xfrm>
              <a:off x="1849115" y="5877320"/>
              <a:ext cx="432000" cy="432000"/>
              <a:chOff x="467544" y="2409856"/>
              <a:chExt cx="401638" cy="401635"/>
            </a:xfrm>
          </p:grpSpPr>
          <p:sp>
            <p:nvSpPr>
              <p:cNvPr id="1185" name="Freeform 13">
                <a:extLst>
                  <a:ext uri="{FF2B5EF4-FFF2-40B4-BE49-F238E27FC236}">
                    <a16:creationId xmlns:a16="http://schemas.microsoft.com/office/drawing/2014/main" id="{A4C74EE7-A42A-4E54-BB95-4CBCB924BBC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18">
                <a:extLst>
                  <a:ext uri="{FF2B5EF4-FFF2-40B4-BE49-F238E27FC236}">
                    <a16:creationId xmlns:a16="http://schemas.microsoft.com/office/drawing/2014/main" id="{722F1ED2-1431-40CA-AB98-8C5E999B060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Freeform 19">
                <a:extLst>
                  <a:ext uri="{FF2B5EF4-FFF2-40B4-BE49-F238E27FC236}">
                    <a16:creationId xmlns:a16="http://schemas.microsoft.com/office/drawing/2014/main" id="{15CF4548-0B98-4BB0-BC27-A20900849A5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8" name="Freeform 20">
                <a:extLst>
                  <a:ext uri="{FF2B5EF4-FFF2-40B4-BE49-F238E27FC236}">
                    <a16:creationId xmlns:a16="http://schemas.microsoft.com/office/drawing/2014/main" id="{FB682E2E-406C-4FE4-B049-0ACFFC69406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5" name="Gruppieren 1174">
              <a:extLst>
                <a:ext uri="{FF2B5EF4-FFF2-40B4-BE49-F238E27FC236}">
                  <a16:creationId xmlns:a16="http://schemas.microsoft.com/office/drawing/2014/main" id="{0A803BE0-6320-4551-96D8-5CB5A312579D}"/>
                </a:ext>
              </a:extLst>
            </p:cNvPr>
            <p:cNvGrpSpPr>
              <a:grpSpLocks noChangeAspect="1"/>
            </p:cNvGrpSpPr>
            <p:nvPr userDrawn="1"/>
          </p:nvGrpSpPr>
          <p:grpSpPr>
            <a:xfrm>
              <a:off x="1273051" y="5877320"/>
              <a:ext cx="432000" cy="432000"/>
              <a:chOff x="467544" y="2409856"/>
              <a:chExt cx="401638" cy="401635"/>
            </a:xfrm>
          </p:grpSpPr>
          <p:sp>
            <p:nvSpPr>
              <p:cNvPr id="1181" name="Freeform 13">
                <a:extLst>
                  <a:ext uri="{FF2B5EF4-FFF2-40B4-BE49-F238E27FC236}">
                    <a16:creationId xmlns:a16="http://schemas.microsoft.com/office/drawing/2014/main" id="{CFBBEEC0-3E1D-4A6B-A28F-2B6BC18BF41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18">
                <a:extLst>
                  <a:ext uri="{FF2B5EF4-FFF2-40B4-BE49-F238E27FC236}">
                    <a16:creationId xmlns:a16="http://schemas.microsoft.com/office/drawing/2014/main" id="{88EB6D14-3AAB-41CB-925D-96EECCA19CB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3" name="Freeform 19">
                <a:extLst>
                  <a:ext uri="{FF2B5EF4-FFF2-40B4-BE49-F238E27FC236}">
                    <a16:creationId xmlns:a16="http://schemas.microsoft.com/office/drawing/2014/main" id="{3E32F859-12C4-46EF-8B2E-BD28CA72500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4" name="Freeform 20">
                <a:extLst>
                  <a:ext uri="{FF2B5EF4-FFF2-40B4-BE49-F238E27FC236}">
                    <a16:creationId xmlns:a16="http://schemas.microsoft.com/office/drawing/2014/main" id="{AF9A0D82-5886-494C-8348-C2317AD0991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6" name="Gruppieren 1175">
              <a:extLst>
                <a:ext uri="{FF2B5EF4-FFF2-40B4-BE49-F238E27FC236}">
                  <a16:creationId xmlns:a16="http://schemas.microsoft.com/office/drawing/2014/main" id="{3CA2B511-D497-447C-90CD-1A8CB28EE129}"/>
                </a:ext>
              </a:extLst>
            </p:cNvPr>
            <p:cNvGrpSpPr>
              <a:grpSpLocks noChangeAspect="1"/>
            </p:cNvGrpSpPr>
            <p:nvPr userDrawn="1"/>
          </p:nvGrpSpPr>
          <p:grpSpPr>
            <a:xfrm>
              <a:off x="696987" y="5877320"/>
              <a:ext cx="432000" cy="432000"/>
              <a:chOff x="467544" y="2409856"/>
              <a:chExt cx="401638" cy="401635"/>
            </a:xfrm>
          </p:grpSpPr>
          <p:sp>
            <p:nvSpPr>
              <p:cNvPr id="1177" name="Freeform 13">
                <a:extLst>
                  <a:ext uri="{FF2B5EF4-FFF2-40B4-BE49-F238E27FC236}">
                    <a16:creationId xmlns:a16="http://schemas.microsoft.com/office/drawing/2014/main" id="{D94ABE1C-D82F-409C-B76A-915CA6AC749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18">
                <a:extLst>
                  <a:ext uri="{FF2B5EF4-FFF2-40B4-BE49-F238E27FC236}">
                    <a16:creationId xmlns:a16="http://schemas.microsoft.com/office/drawing/2014/main" id="{B74E6983-C9A1-4DEE-A7B7-58CE27D1D6E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9" name="Freeform 19">
                <a:extLst>
                  <a:ext uri="{FF2B5EF4-FFF2-40B4-BE49-F238E27FC236}">
                    <a16:creationId xmlns:a16="http://schemas.microsoft.com/office/drawing/2014/main" id="{24A0B7A4-798D-41B1-8F2E-CB9A1F10743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0" name="Freeform 20">
                <a:extLst>
                  <a:ext uri="{FF2B5EF4-FFF2-40B4-BE49-F238E27FC236}">
                    <a16:creationId xmlns:a16="http://schemas.microsoft.com/office/drawing/2014/main" id="{DE0941D1-6F8C-4FEF-A8CC-855CE302A87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 name="Title 1"/>
          <p:cNvSpPr>
            <a:spLocks noGrp="1"/>
          </p:cNvSpPr>
          <p:nvPr userDrawn="1">
            <p:ph type="ctrTitle" hasCustomPrompt="1"/>
          </p:nvPr>
        </p:nvSpPr>
        <p:spPr bwMode="gray">
          <a:xfrm>
            <a:off x="1201043" y="2924944"/>
            <a:ext cx="5760000" cy="1584000"/>
          </a:xfrm>
          <a:prstGeom prst="rect">
            <a:avLst/>
          </a:prstGeom>
          <a:solidFill>
            <a:schemeClr val="bg1"/>
          </a:solidFill>
        </p:spPr>
        <p:txBody>
          <a:bodyPr vert="horz" lIns="216000" tIns="144000" rIns="216000" bIns="216000" rtlCol="0" anchor="b" anchorCtr="0">
            <a:noAutofit/>
          </a:bodyPr>
          <a:lstStyle>
            <a:lvl1pPr>
              <a:defRPr lang="en-US" sz="4000" b="0" cap="none" baseline="0" dirty="0">
                <a:solidFill>
                  <a:schemeClr val="tx1"/>
                </a:solidFill>
              </a:defRPr>
            </a:lvl1pPr>
          </a:lstStyle>
          <a:p>
            <a:pPr lvl="0"/>
            <a:r>
              <a:rPr lang="en-US" dirty="0"/>
              <a:t>Title in a maximum of one to two lines</a:t>
            </a:r>
          </a:p>
        </p:txBody>
      </p:sp>
      <p:sp>
        <p:nvSpPr>
          <p:cNvPr id="5" name="Subtitle 2"/>
          <p:cNvSpPr>
            <a:spLocks noGrp="1"/>
          </p:cNvSpPr>
          <p:nvPr userDrawn="1">
            <p:ph type="subTitle" idx="1" hasCustomPrompt="1"/>
          </p:nvPr>
        </p:nvSpPr>
        <p:spPr bwMode="gray">
          <a:xfrm>
            <a:off x="1201043" y="4509120"/>
            <a:ext cx="5760000" cy="1296000"/>
          </a:xfrm>
          <a:prstGeom prst="rect">
            <a:avLst/>
          </a:prstGeom>
          <a:solidFill>
            <a:schemeClr val="bg1"/>
          </a:solidFill>
        </p:spPr>
        <p:txBody>
          <a:bodyPr vert="horz" lIns="216000" tIns="0" rIns="216000" bIns="0" rtlCol="0" anchor="t" anchorCtr="0">
            <a:noAutofit/>
          </a:bodyPr>
          <a:lstStyle>
            <a:lvl1pPr marL="0" indent="0">
              <a:lnSpc>
                <a:spcPct val="100000"/>
              </a:lnSpc>
              <a:spcBef>
                <a:spcPts val="0"/>
              </a:spcBef>
              <a:spcAft>
                <a:spcPts val="0"/>
              </a:spcAft>
              <a:buFont typeface="Arial" panose="020B0604020202020204" pitchFamily="34" charset="0"/>
              <a:buNone/>
              <a:defRPr lang="en-US" sz="1800" cap="all" spc="50" baseline="0" dirty="0">
                <a:solidFill>
                  <a:schemeClr val="accent1"/>
                </a:solidFill>
                <a:latin typeface="+mj-lt"/>
              </a:defRPr>
            </a:lvl1pPr>
            <a:lvl2pPr marL="0" indent="0">
              <a:lnSpc>
                <a:spcPct val="100000"/>
              </a:lnSpc>
              <a:spcBef>
                <a:spcPts val="0"/>
              </a:spcBef>
              <a:spcAft>
                <a:spcPts val="0"/>
              </a:spcAft>
              <a:buFont typeface="Arial" panose="020B0604020202020204" pitchFamily="34" charset="0"/>
              <a:buNone/>
              <a:defRPr sz="1800">
                <a:solidFill>
                  <a:schemeClr val="tx1"/>
                </a:solidFill>
                <a:latin typeface="+mj-lt"/>
              </a:defRPr>
            </a:lvl2pPr>
            <a:lvl3pPr marL="0" indent="0">
              <a:lnSpc>
                <a:spcPct val="100000"/>
              </a:lnSpc>
              <a:spcBef>
                <a:spcPts val="0"/>
              </a:spcBef>
              <a:spcAft>
                <a:spcPts val="0"/>
              </a:spcAft>
              <a:buNone/>
              <a:defRPr sz="1800">
                <a:solidFill>
                  <a:schemeClr val="tx1"/>
                </a:solidFill>
                <a:latin typeface="+mj-lt"/>
              </a:defRPr>
            </a:lvl3pPr>
            <a:lvl4pPr marL="0" indent="0">
              <a:lnSpc>
                <a:spcPct val="100000"/>
              </a:lnSpc>
              <a:spcBef>
                <a:spcPts val="0"/>
              </a:spcBef>
              <a:spcAft>
                <a:spcPts val="0"/>
              </a:spcAft>
              <a:buNone/>
              <a:defRPr sz="1800">
                <a:solidFill>
                  <a:schemeClr val="tx1"/>
                </a:solidFill>
                <a:latin typeface="+mj-lt"/>
              </a:defRPr>
            </a:lvl4pPr>
            <a:lvl5pPr marL="0" indent="0">
              <a:lnSpc>
                <a:spcPct val="100000"/>
              </a:lnSpc>
              <a:spcBef>
                <a:spcPts val="0"/>
              </a:spcBef>
              <a:spcAft>
                <a:spcPts val="0"/>
              </a:spcAft>
              <a:buNone/>
              <a:defRPr sz="1800">
                <a:solidFill>
                  <a:schemeClr val="tx1"/>
                </a:solidFill>
                <a:latin typeface="+mj-lt"/>
              </a:defRPr>
            </a:lvl5pPr>
            <a:lvl6pPr marL="0" indent="0">
              <a:lnSpc>
                <a:spcPct val="100000"/>
              </a:lnSpc>
              <a:spcBef>
                <a:spcPts val="0"/>
              </a:spcBef>
              <a:spcAft>
                <a:spcPts val="0"/>
              </a:spcAft>
              <a:buNone/>
              <a:defRPr sz="1800">
                <a:solidFill>
                  <a:schemeClr val="tx1"/>
                </a:solidFill>
                <a:latin typeface="+mj-lt"/>
              </a:defRPr>
            </a:lvl6pPr>
            <a:lvl7pPr marL="0" indent="0">
              <a:lnSpc>
                <a:spcPct val="100000"/>
              </a:lnSpc>
              <a:spcBef>
                <a:spcPts val="0"/>
              </a:spcBef>
              <a:spcAft>
                <a:spcPts val="0"/>
              </a:spcAft>
              <a:buNone/>
              <a:defRPr sz="1800">
                <a:solidFill>
                  <a:schemeClr val="tx1"/>
                </a:solidFill>
                <a:latin typeface="+mj-lt"/>
              </a:defRPr>
            </a:lvl7pPr>
            <a:lvl8pPr marL="0" indent="0">
              <a:lnSpc>
                <a:spcPct val="100000"/>
              </a:lnSpc>
              <a:spcBef>
                <a:spcPts val="0"/>
              </a:spcBef>
              <a:spcAft>
                <a:spcPts val="0"/>
              </a:spcAft>
              <a:buNone/>
              <a:defRPr sz="1800">
                <a:solidFill>
                  <a:schemeClr val="tx1"/>
                </a:solidFill>
                <a:latin typeface="+mj-lt"/>
              </a:defRPr>
            </a:lvl8pPr>
            <a:lvl9pPr marL="0" indent="0">
              <a:lnSpc>
                <a:spcPct val="100000"/>
              </a:lnSpc>
              <a:spcBef>
                <a:spcPts val="0"/>
              </a:spcBef>
              <a:spcAft>
                <a:spcPts val="0"/>
              </a:spcAft>
              <a:buNone/>
              <a:defRPr sz="1800">
                <a:solidFill>
                  <a:schemeClr val="tx1"/>
                </a:solidFill>
                <a:latin typeface="+mj-lt"/>
              </a:defRPr>
            </a:lvl9pPr>
          </a:lstStyle>
          <a:p>
            <a:r>
              <a:rPr lang="en-US" dirty="0"/>
              <a:t>Click to edit Subtitle</a:t>
            </a:r>
          </a:p>
          <a:p>
            <a:pPr lvl="1"/>
            <a:r>
              <a:rPr lang="en-US" dirty="0"/>
              <a:t>Author</a:t>
            </a:r>
            <a:br>
              <a:rPr lang="en-US" dirty="0"/>
            </a:br>
            <a:r>
              <a:rPr lang="en-US" dirty="0"/>
              <a:t>Email Address</a:t>
            </a:r>
          </a:p>
        </p:txBody>
      </p:sp>
    </p:spTree>
    <p:extLst>
      <p:ext uri="{BB962C8B-B14F-4D97-AF65-F5344CB8AC3E}">
        <p14:creationId xmlns:p14="http://schemas.microsoft.com/office/powerpoint/2010/main" val="139697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6913" y="1268412"/>
            <a:ext cx="7056437" cy="5040000"/>
          </a:xfrm>
          <a:prstGeom prst="rect">
            <a:avLst/>
          </a:prstGeom>
        </p:spPr>
        <p:txBody>
          <a:bodyPr/>
          <a:lstStyle>
            <a:lvl1pPr marL="360000" indent="-360000">
              <a:spcBef>
                <a:spcPts val="1200"/>
              </a:spcBef>
              <a:spcAft>
                <a:spcPts val="0"/>
              </a:spcAft>
              <a:buClr>
                <a:schemeClr val="accent1"/>
              </a:buClr>
              <a:buFont typeface="+mj-lt"/>
              <a:buAutoNum type="arabicPeriod"/>
              <a:tabLst>
                <a:tab pos="8496000" algn="r"/>
              </a:tabLst>
              <a:defRPr sz="2000">
                <a:solidFill>
                  <a:schemeClr val="tx1"/>
                </a:solidFill>
                <a:latin typeface="+mj-lt"/>
              </a:defRPr>
            </a:lvl1pPr>
            <a:lvl2pPr marL="612000" indent="-252000">
              <a:spcBef>
                <a:spcPts val="0"/>
              </a:spcBef>
              <a:spcAft>
                <a:spcPts val="0"/>
              </a:spcAft>
              <a:buClr>
                <a:schemeClr val="bg2"/>
              </a:buClr>
              <a:buFontTx/>
              <a:buBlip>
                <a:blip r:embed="rId2"/>
              </a:buBlip>
              <a:tabLst>
                <a:tab pos="8496000" algn="r"/>
              </a:tabLst>
              <a:defRPr sz="2000">
                <a:solidFill>
                  <a:schemeClr val="tx1"/>
                </a:solidFill>
                <a:latin typeface="+mn-lt"/>
              </a:defRPr>
            </a:lvl2pPr>
            <a:lvl3pPr marL="612000" indent="-252000">
              <a:spcBef>
                <a:spcPts val="0"/>
              </a:spcBef>
              <a:spcAft>
                <a:spcPts val="0"/>
              </a:spcAft>
              <a:buFontTx/>
              <a:buBlip>
                <a:blip r:embed="rId2"/>
              </a:buBlip>
              <a:tabLst>
                <a:tab pos="8496000" algn="r"/>
              </a:tabLst>
              <a:defRPr sz="2000">
                <a:solidFill>
                  <a:schemeClr val="tx1"/>
                </a:solidFill>
                <a:latin typeface="+mn-lt"/>
              </a:defRPr>
            </a:lvl3pPr>
            <a:lvl4pPr marL="612000" indent="-252000">
              <a:spcBef>
                <a:spcPts val="0"/>
              </a:spcBef>
              <a:spcAft>
                <a:spcPts val="0"/>
              </a:spcAft>
              <a:buFontTx/>
              <a:buBlip>
                <a:blip r:embed="rId2"/>
              </a:buBlip>
              <a:defRPr sz="2000">
                <a:solidFill>
                  <a:schemeClr val="tx1"/>
                </a:solidFill>
                <a:latin typeface="+mn-lt"/>
              </a:defRPr>
            </a:lvl4pPr>
            <a:lvl5pPr marL="612000" indent="-252000">
              <a:spcBef>
                <a:spcPts val="0"/>
              </a:spcBef>
              <a:spcAft>
                <a:spcPts val="0"/>
              </a:spcAft>
              <a:buFontTx/>
              <a:buBlip>
                <a:blip r:embed="rId2"/>
              </a:buBlip>
              <a:defRPr sz="2000" b="0">
                <a:solidFill>
                  <a:schemeClr val="tx1"/>
                </a:solidFill>
                <a:latin typeface="+mn-lt"/>
              </a:defRPr>
            </a:lvl5pPr>
            <a:lvl6pPr marL="612000" indent="-252000">
              <a:spcBef>
                <a:spcPts val="0"/>
              </a:spcBef>
              <a:spcAft>
                <a:spcPts val="0"/>
              </a:spcAft>
              <a:buFontTx/>
              <a:buBlip>
                <a:blip r:embed="rId2"/>
              </a:buBlip>
              <a:defRPr sz="2000">
                <a:solidFill>
                  <a:schemeClr val="tx1"/>
                </a:solidFill>
                <a:latin typeface="+mn-lt"/>
              </a:defRPr>
            </a:lvl6pPr>
            <a:lvl7pPr marL="612000" indent="-252000">
              <a:spcBef>
                <a:spcPts val="0"/>
              </a:spcBef>
              <a:spcAft>
                <a:spcPts val="0"/>
              </a:spcAft>
              <a:buFontTx/>
              <a:buBlip>
                <a:blip r:embed="rId2"/>
              </a:buBlip>
              <a:defRPr sz="2000">
                <a:solidFill>
                  <a:schemeClr val="tx1"/>
                </a:solidFill>
                <a:latin typeface="+mn-lt"/>
              </a:defRPr>
            </a:lvl7pPr>
            <a:lvl8pPr marL="612000" indent="-252000">
              <a:spcBef>
                <a:spcPts val="0"/>
              </a:spcBef>
              <a:spcAft>
                <a:spcPts val="0"/>
              </a:spcAft>
              <a:buFontTx/>
              <a:buBlip>
                <a:blip r:embed="rId2"/>
              </a:buBlip>
              <a:defRPr sz="2000">
                <a:solidFill>
                  <a:schemeClr val="tx1"/>
                </a:solidFill>
                <a:latin typeface="+mn-lt"/>
              </a:defRPr>
            </a:lvl8pPr>
            <a:lvl9pPr marL="612000" indent="-252000">
              <a:spcBef>
                <a:spcPts val="0"/>
              </a:spcBef>
              <a:spcAft>
                <a:spcPts val="0"/>
              </a:spcAft>
              <a:buFontTx/>
              <a:buBlip>
                <a:blip r:embed="rId2"/>
              </a:buBlip>
              <a:defRPr sz="2000">
                <a:solidFill>
                  <a:schemeClr val="tx1"/>
                </a:solidFill>
                <a:latin typeface="+mn-lt"/>
              </a:defRPr>
            </a:lvl9pPr>
          </a:lstStyle>
          <a:p>
            <a:pPr lvl="0"/>
            <a:r>
              <a:rPr lang="en-US" dirty="0"/>
              <a:t>Click to edit text.</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p:txBody>
      </p:sp>
      <p:sp>
        <p:nvSpPr>
          <p:cNvPr id="4" name="Rechteck 3"/>
          <p:cNvSpPr/>
          <p:nvPr userDrawn="1"/>
        </p:nvSpPr>
        <p:spPr bwMode="gray">
          <a:xfrm>
            <a:off x="0" y="0"/>
            <a:ext cx="1583911" cy="105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2CDA467A-7D23-4E4C-A43D-9D270BDC001A}"/>
              </a:ext>
            </a:extLst>
          </p:cNvPr>
          <p:cNvSpPr>
            <a:spLocks noGrp="1"/>
          </p:cNvSpPr>
          <p:nvPr>
            <p:ph type="title" hasCustomPrompt="1"/>
          </p:nvPr>
        </p:nvSpPr>
        <p:spPr bwMode="gray"/>
        <p:txBody>
          <a:bodyPr/>
          <a:lstStyle>
            <a:lvl1pPr>
              <a:defRPr/>
            </a:lvl1pPr>
          </a:lstStyle>
          <a:p>
            <a:r>
              <a:rPr lang="en-US" dirty="0"/>
              <a:t>Click to edit title</a:t>
            </a:r>
          </a:p>
        </p:txBody>
      </p:sp>
      <p:sp>
        <p:nvSpPr>
          <p:cNvPr id="2" name="Footer Placeholder 1">
            <a:extLst>
              <a:ext uri="{FF2B5EF4-FFF2-40B4-BE49-F238E27FC236}">
                <a16:creationId xmlns:a16="http://schemas.microsoft.com/office/drawing/2014/main" id="{AAC279D4-4AA2-4318-B392-EAEC862D2F47}"/>
              </a:ext>
            </a:extLst>
          </p:cNvPr>
          <p:cNvSpPr>
            <a:spLocks noGrp="1"/>
          </p:cNvSpPr>
          <p:nvPr>
            <p:ph type="ftr" sz="quarter" idx="10"/>
          </p:nvPr>
        </p:nvSpPr>
        <p:spPr/>
        <p:txBody>
          <a:bodyPr/>
          <a:lstStyle/>
          <a:p>
            <a:r>
              <a:rPr lang="en-GB" dirty="0"/>
              <a:t>Title of the Presentation</a:t>
            </a:r>
          </a:p>
        </p:txBody>
      </p:sp>
      <p:sp>
        <p:nvSpPr>
          <p:cNvPr id="6" name="Slide Number Placeholder 5">
            <a:extLst>
              <a:ext uri="{FF2B5EF4-FFF2-40B4-BE49-F238E27FC236}">
                <a16:creationId xmlns:a16="http://schemas.microsoft.com/office/drawing/2014/main" id="{FBF42594-084A-447B-AB69-ECF2B14BC56E}"/>
              </a:ext>
            </a:extLst>
          </p:cNvPr>
          <p:cNvSpPr>
            <a:spLocks noGrp="1"/>
          </p:cNvSpPr>
          <p:nvPr>
            <p:ph type="sldNum" sz="quarter" idx="11"/>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37276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for presentation">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BC7D23D0-AE8D-446D-87A2-37086FAD0393}"/>
              </a:ext>
            </a:extLst>
          </p:cNvPr>
          <p:cNvGrpSpPr/>
          <p:nvPr userDrawn="1"/>
        </p:nvGrpSpPr>
        <p:grpSpPr>
          <a:xfrm>
            <a:off x="696987" y="2996760"/>
            <a:ext cx="10801200" cy="3312560"/>
            <a:chOff x="696987" y="2996760"/>
            <a:chExt cx="10801200" cy="3312560"/>
          </a:xfrm>
        </p:grpSpPr>
        <p:grpSp>
          <p:nvGrpSpPr>
            <p:cNvPr id="950" name="Gruppieren 949">
              <a:extLst>
                <a:ext uri="{FF2B5EF4-FFF2-40B4-BE49-F238E27FC236}">
                  <a16:creationId xmlns:a16="http://schemas.microsoft.com/office/drawing/2014/main" id="{973DA422-F48A-4D1B-8B7D-02C8EDA1422C}"/>
                </a:ext>
              </a:extLst>
            </p:cNvPr>
            <p:cNvGrpSpPr>
              <a:grpSpLocks noChangeAspect="1"/>
            </p:cNvGrpSpPr>
            <p:nvPr userDrawn="1"/>
          </p:nvGrpSpPr>
          <p:grpSpPr>
            <a:xfrm>
              <a:off x="5881563" y="2996760"/>
              <a:ext cx="432000" cy="432000"/>
              <a:chOff x="467544" y="2409856"/>
              <a:chExt cx="401638" cy="401635"/>
            </a:xfrm>
          </p:grpSpPr>
          <p:sp>
            <p:nvSpPr>
              <p:cNvPr id="1516" name="Freeform 13">
                <a:extLst>
                  <a:ext uri="{FF2B5EF4-FFF2-40B4-BE49-F238E27FC236}">
                    <a16:creationId xmlns:a16="http://schemas.microsoft.com/office/drawing/2014/main" id="{F0F0486B-7F65-4476-AE13-774F18413B6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7" name="Freeform 18">
                <a:extLst>
                  <a:ext uri="{FF2B5EF4-FFF2-40B4-BE49-F238E27FC236}">
                    <a16:creationId xmlns:a16="http://schemas.microsoft.com/office/drawing/2014/main" id="{9B20A5F4-047F-48BA-802E-D1F7113025F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8" name="Freeform 19">
                <a:extLst>
                  <a:ext uri="{FF2B5EF4-FFF2-40B4-BE49-F238E27FC236}">
                    <a16:creationId xmlns:a16="http://schemas.microsoft.com/office/drawing/2014/main" id="{033861E5-893B-4ADD-B57A-6EFA1CC995E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9" name="Freeform 20">
                <a:extLst>
                  <a:ext uri="{FF2B5EF4-FFF2-40B4-BE49-F238E27FC236}">
                    <a16:creationId xmlns:a16="http://schemas.microsoft.com/office/drawing/2014/main" id="{405811EA-69A4-4EC1-AA16-9328C992D84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1" name="Gruppieren 950">
              <a:extLst>
                <a:ext uri="{FF2B5EF4-FFF2-40B4-BE49-F238E27FC236}">
                  <a16:creationId xmlns:a16="http://schemas.microsoft.com/office/drawing/2014/main" id="{8FC3D31B-4D98-4126-9880-D050D4632A96}"/>
                </a:ext>
              </a:extLst>
            </p:cNvPr>
            <p:cNvGrpSpPr>
              <a:grpSpLocks noChangeAspect="1"/>
            </p:cNvGrpSpPr>
            <p:nvPr userDrawn="1"/>
          </p:nvGrpSpPr>
          <p:grpSpPr>
            <a:xfrm>
              <a:off x="6457675" y="2996760"/>
              <a:ext cx="432000" cy="432000"/>
              <a:chOff x="467544" y="2409856"/>
              <a:chExt cx="401638" cy="401635"/>
            </a:xfrm>
          </p:grpSpPr>
          <p:sp>
            <p:nvSpPr>
              <p:cNvPr id="1512" name="Freeform 13">
                <a:extLst>
                  <a:ext uri="{FF2B5EF4-FFF2-40B4-BE49-F238E27FC236}">
                    <a16:creationId xmlns:a16="http://schemas.microsoft.com/office/drawing/2014/main" id="{16E71D66-93EF-4AF5-BDA6-FEDE1C05DF3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3" name="Freeform 18">
                <a:extLst>
                  <a:ext uri="{FF2B5EF4-FFF2-40B4-BE49-F238E27FC236}">
                    <a16:creationId xmlns:a16="http://schemas.microsoft.com/office/drawing/2014/main" id="{34ACCF42-1557-418D-B171-2D3E38EB523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4" name="Freeform 19">
                <a:extLst>
                  <a:ext uri="{FF2B5EF4-FFF2-40B4-BE49-F238E27FC236}">
                    <a16:creationId xmlns:a16="http://schemas.microsoft.com/office/drawing/2014/main" id="{DCDCB5CC-DE3F-42A6-BFEC-FAD77C58656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5" name="Freeform 20">
                <a:extLst>
                  <a:ext uri="{FF2B5EF4-FFF2-40B4-BE49-F238E27FC236}">
                    <a16:creationId xmlns:a16="http://schemas.microsoft.com/office/drawing/2014/main" id="{C086D94F-8228-452F-8230-9CDA8FF7ECB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2" name="Gruppieren 951">
              <a:extLst>
                <a:ext uri="{FF2B5EF4-FFF2-40B4-BE49-F238E27FC236}">
                  <a16:creationId xmlns:a16="http://schemas.microsoft.com/office/drawing/2014/main" id="{77855567-52BD-4D49-B837-4EBE012AA9CF}"/>
                </a:ext>
              </a:extLst>
            </p:cNvPr>
            <p:cNvGrpSpPr>
              <a:grpSpLocks noChangeAspect="1"/>
            </p:cNvGrpSpPr>
            <p:nvPr userDrawn="1"/>
          </p:nvGrpSpPr>
          <p:grpSpPr>
            <a:xfrm>
              <a:off x="7033739" y="2996760"/>
              <a:ext cx="432000" cy="432000"/>
              <a:chOff x="467544" y="2409856"/>
              <a:chExt cx="401638" cy="401635"/>
            </a:xfrm>
          </p:grpSpPr>
          <p:sp>
            <p:nvSpPr>
              <p:cNvPr id="1508" name="Freeform 13">
                <a:extLst>
                  <a:ext uri="{FF2B5EF4-FFF2-40B4-BE49-F238E27FC236}">
                    <a16:creationId xmlns:a16="http://schemas.microsoft.com/office/drawing/2014/main" id="{C5EB2244-430C-4CF1-A28F-3E44B07F7D5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9" name="Freeform 18">
                <a:extLst>
                  <a:ext uri="{FF2B5EF4-FFF2-40B4-BE49-F238E27FC236}">
                    <a16:creationId xmlns:a16="http://schemas.microsoft.com/office/drawing/2014/main" id="{2D1F6E53-DEBE-4285-9150-6A160545159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0" name="Freeform 19">
                <a:extLst>
                  <a:ext uri="{FF2B5EF4-FFF2-40B4-BE49-F238E27FC236}">
                    <a16:creationId xmlns:a16="http://schemas.microsoft.com/office/drawing/2014/main" id="{B3978A41-A7BD-43EE-AE0C-5A37B28AF47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1" name="Freeform 20">
                <a:extLst>
                  <a:ext uri="{FF2B5EF4-FFF2-40B4-BE49-F238E27FC236}">
                    <a16:creationId xmlns:a16="http://schemas.microsoft.com/office/drawing/2014/main" id="{B74CC6A4-C334-4508-92C8-6242AB2594A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3" name="Gruppieren 952">
              <a:extLst>
                <a:ext uri="{FF2B5EF4-FFF2-40B4-BE49-F238E27FC236}">
                  <a16:creationId xmlns:a16="http://schemas.microsoft.com/office/drawing/2014/main" id="{E4479862-9D33-415F-BC84-57D2EE7F8BC3}"/>
                </a:ext>
              </a:extLst>
            </p:cNvPr>
            <p:cNvGrpSpPr>
              <a:grpSpLocks noChangeAspect="1"/>
            </p:cNvGrpSpPr>
            <p:nvPr userDrawn="1"/>
          </p:nvGrpSpPr>
          <p:grpSpPr>
            <a:xfrm>
              <a:off x="7609803" y="2996760"/>
              <a:ext cx="432000" cy="432000"/>
              <a:chOff x="467544" y="2409856"/>
              <a:chExt cx="401638" cy="401635"/>
            </a:xfrm>
          </p:grpSpPr>
          <p:sp>
            <p:nvSpPr>
              <p:cNvPr id="1504" name="Freeform 13">
                <a:extLst>
                  <a:ext uri="{FF2B5EF4-FFF2-40B4-BE49-F238E27FC236}">
                    <a16:creationId xmlns:a16="http://schemas.microsoft.com/office/drawing/2014/main" id="{4FA4131F-5C51-4514-88C2-2FD69FA6BDE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5" name="Freeform 18">
                <a:extLst>
                  <a:ext uri="{FF2B5EF4-FFF2-40B4-BE49-F238E27FC236}">
                    <a16:creationId xmlns:a16="http://schemas.microsoft.com/office/drawing/2014/main" id="{FBAB9D29-1715-44E3-9E06-87459A2479A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6" name="Freeform 19">
                <a:extLst>
                  <a:ext uri="{FF2B5EF4-FFF2-40B4-BE49-F238E27FC236}">
                    <a16:creationId xmlns:a16="http://schemas.microsoft.com/office/drawing/2014/main" id="{9CE04D31-0621-4820-BD6E-B6F0E7DAA71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7" name="Freeform 20">
                <a:extLst>
                  <a:ext uri="{FF2B5EF4-FFF2-40B4-BE49-F238E27FC236}">
                    <a16:creationId xmlns:a16="http://schemas.microsoft.com/office/drawing/2014/main" id="{A3374EEB-E570-48E8-8593-ED42EA65122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4" name="Gruppieren 953">
              <a:extLst>
                <a:ext uri="{FF2B5EF4-FFF2-40B4-BE49-F238E27FC236}">
                  <a16:creationId xmlns:a16="http://schemas.microsoft.com/office/drawing/2014/main" id="{361B36FB-CE6C-428C-AA80-E4FD36F6F6EA}"/>
                </a:ext>
              </a:extLst>
            </p:cNvPr>
            <p:cNvGrpSpPr>
              <a:grpSpLocks noChangeAspect="1"/>
            </p:cNvGrpSpPr>
            <p:nvPr userDrawn="1"/>
          </p:nvGrpSpPr>
          <p:grpSpPr>
            <a:xfrm>
              <a:off x="8185867" y="2996760"/>
              <a:ext cx="432000" cy="432000"/>
              <a:chOff x="467544" y="2409856"/>
              <a:chExt cx="401638" cy="401635"/>
            </a:xfrm>
          </p:grpSpPr>
          <p:sp>
            <p:nvSpPr>
              <p:cNvPr id="1500" name="Freeform 13">
                <a:extLst>
                  <a:ext uri="{FF2B5EF4-FFF2-40B4-BE49-F238E27FC236}">
                    <a16:creationId xmlns:a16="http://schemas.microsoft.com/office/drawing/2014/main" id="{6C3C6905-8A51-4D8B-A6F4-1A56864D8F9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1" name="Freeform 18">
                <a:extLst>
                  <a:ext uri="{FF2B5EF4-FFF2-40B4-BE49-F238E27FC236}">
                    <a16:creationId xmlns:a16="http://schemas.microsoft.com/office/drawing/2014/main" id="{E36E3830-465C-4753-A0D2-0D704B64A6A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2" name="Freeform 19">
                <a:extLst>
                  <a:ext uri="{FF2B5EF4-FFF2-40B4-BE49-F238E27FC236}">
                    <a16:creationId xmlns:a16="http://schemas.microsoft.com/office/drawing/2014/main" id="{0CABF540-0B11-4DA2-A8F1-85F369B32B4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3" name="Freeform 20">
                <a:extLst>
                  <a:ext uri="{FF2B5EF4-FFF2-40B4-BE49-F238E27FC236}">
                    <a16:creationId xmlns:a16="http://schemas.microsoft.com/office/drawing/2014/main" id="{89D22533-AA4E-4FA6-AFA7-5E7450C0F67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5" name="Gruppieren 954">
              <a:extLst>
                <a:ext uri="{FF2B5EF4-FFF2-40B4-BE49-F238E27FC236}">
                  <a16:creationId xmlns:a16="http://schemas.microsoft.com/office/drawing/2014/main" id="{985D94E5-5C09-4142-AB2E-43F86BB5E477}"/>
                </a:ext>
              </a:extLst>
            </p:cNvPr>
            <p:cNvGrpSpPr>
              <a:grpSpLocks noChangeAspect="1"/>
            </p:cNvGrpSpPr>
            <p:nvPr userDrawn="1"/>
          </p:nvGrpSpPr>
          <p:grpSpPr>
            <a:xfrm>
              <a:off x="8761931" y="2996760"/>
              <a:ext cx="432000" cy="432000"/>
              <a:chOff x="467544" y="2409856"/>
              <a:chExt cx="401638" cy="401635"/>
            </a:xfrm>
          </p:grpSpPr>
          <p:sp>
            <p:nvSpPr>
              <p:cNvPr id="1496" name="Freeform 13">
                <a:extLst>
                  <a:ext uri="{FF2B5EF4-FFF2-40B4-BE49-F238E27FC236}">
                    <a16:creationId xmlns:a16="http://schemas.microsoft.com/office/drawing/2014/main" id="{CFBEEAEF-091A-4EB4-93D8-1621AA3356D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7" name="Freeform 18">
                <a:extLst>
                  <a:ext uri="{FF2B5EF4-FFF2-40B4-BE49-F238E27FC236}">
                    <a16:creationId xmlns:a16="http://schemas.microsoft.com/office/drawing/2014/main" id="{CA8C94A2-C17D-4D0B-9288-332DDD1119C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8" name="Freeform 19">
                <a:extLst>
                  <a:ext uri="{FF2B5EF4-FFF2-40B4-BE49-F238E27FC236}">
                    <a16:creationId xmlns:a16="http://schemas.microsoft.com/office/drawing/2014/main" id="{A8B05424-5E27-4543-B576-D97ED6360FB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9" name="Freeform 20">
                <a:extLst>
                  <a:ext uri="{FF2B5EF4-FFF2-40B4-BE49-F238E27FC236}">
                    <a16:creationId xmlns:a16="http://schemas.microsoft.com/office/drawing/2014/main" id="{7FD4596D-FC08-426F-804B-A402A193D5C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6" name="Gruppieren 955">
              <a:extLst>
                <a:ext uri="{FF2B5EF4-FFF2-40B4-BE49-F238E27FC236}">
                  <a16:creationId xmlns:a16="http://schemas.microsoft.com/office/drawing/2014/main" id="{1F2FBC75-37B6-4F92-83F5-7DAFD0EFB93E}"/>
                </a:ext>
              </a:extLst>
            </p:cNvPr>
            <p:cNvGrpSpPr>
              <a:grpSpLocks noChangeAspect="1"/>
            </p:cNvGrpSpPr>
            <p:nvPr userDrawn="1"/>
          </p:nvGrpSpPr>
          <p:grpSpPr>
            <a:xfrm>
              <a:off x="9337995" y="2996760"/>
              <a:ext cx="432000" cy="432000"/>
              <a:chOff x="467544" y="2409856"/>
              <a:chExt cx="401638" cy="401635"/>
            </a:xfrm>
          </p:grpSpPr>
          <p:sp>
            <p:nvSpPr>
              <p:cNvPr id="1492" name="Freeform 13">
                <a:extLst>
                  <a:ext uri="{FF2B5EF4-FFF2-40B4-BE49-F238E27FC236}">
                    <a16:creationId xmlns:a16="http://schemas.microsoft.com/office/drawing/2014/main" id="{17D59BE1-D4E4-4B48-85CB-7D36D01AF32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3" name="Freeform 18">
                <a:extLst>
                  <a:ext uri="{FF2B5EF4-FFF2-40B4-BE49-F238E27FC236}">
                    <a16:creationId xmlns:a16="http://schemas.microsoft.com/office/drawing/2014/main" id="{723A05F8-6051-490D-8245-80E78B5581F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4" name="Freeform 19">
                <a:extLst>
                  <a:ext uri="{FF2B5EF4-FFF2-40B4-BE49-F238E27FC236}">
                    <a16:creationId xmlns:a16="http://schemas.microsoft.com/office/drawing/2014/main" id="{94E94675-D363-441C-80EA-893AB531A28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5" name="Freeform 20">
                <a:extLst>
                  <a:ext uri="{FF2B5EF4-FFF2-40B4-BE49-F238E27FC236}">
                    <a16:creationId xmlns:a16="http://schemas.microsoft.com/office/drawing/2014/main" id="{22E51C0D-F578-454C-A154-0C9C44DCA72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7" name="Gruppieren 956">
              <a:extLst>
                <a:ext uri="{FF2B5EF4-FFF2-40B4-BE49-F238E27FC236}">
                  <a16:creationId xmlns:a16="http://schemas.microsoft.com/office/drawing/2014/main" id="{27C8BF28-C6CA-430A-A4FD-DE0186A32A34}"/>
                </a:ext>
              </a:extLst>
            </p:cNvPr>
            <p:cNvGrpSpPr>
              <a:grpSpLocks noChangeAspect="1"/>
            </p:cNvGrpSpPr>
            <p:nvPr userDrawn="1"/>
          </p:nvGrpSpPr>
          <p:grpSpPr>
            <a:xfrm>
              <a:off x="9914059" y="2996760"/>
              <a:ext cx="432000" cy="432000"/>
              <a:chOff x="467544" y="2409856"/>
              <a:chExt cx="401638" cy="401635"/>
            </a:xfrm>
          </p:grpSpPr>
          <p:sp>
            <p:nvSpPr>
              <p:cNvPr id="1488" name="Freeform 13">
                <a:extLst>
                  <a:ext uri="{FF2B5EF4-FFF2-40B4-BE49-F238E27FC236}">
                    <a16:creationId xmlns:a16="http://schemas.microsoft.com/office/drawing/2014/main" id="{5253D4A8-F67A-4DE0-972D-5D03DAD306D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9" name="Freeform 18">
                <a:extLst>
                  <a:ext uri="{FF2B5EF4-FFF2-40B4-BE49-F238E27FC236}">
                    <a16:creationId xmlns:a16="http://schemas.microsoft.com/office/drawing/2014/main" id="{138868D2-0859-453A-80CD-EA36347133E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0" name="Freeform 19">
                <a:extLst>
                  <a:ext uri="{FF2B5EF4-FFF2-40B4-BE49-F238E27FC236}">
                    <a16:creationId xmlns:a16="http://schemas.microsoft.com/office/drawing/2014/main" id="{4D5B186E-6938-4A2E-9591-9258C59531E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1" name="Freeform 20">
                <a:extLst>
                  <a:ext uri="{FF2B5EF4-FFF2-40B4-BE49-F238E27FC236}">
                    <a16:creationId xmlns:a16="http://schemas.microsoft.com/office/drawing/2014/main" id="{0236E79A-FC42-4584-A172-3237AD47974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8" name="Gruppieren 957">
              <a:extLst>
                <a:ext uri="{FF2B5EF4-FFF2-40B4-BE49-F238E27FC236}">
                  <a16:creationId xmlns:a16="http://schemas.microsoft.com/office/drawing/2014/main" id="{5B43BD1A-090A-4139-814D-599D4FE3B237}"/>
                </a:ext>
              </a:extLst>
            </p:cNvPr>
            <p:cNvGrpSpPr>
              <a:grpSpLocks noChangeAspect="1"/>
            </p:cNvGrpSpPr>
            <p:nvPr userDrawn="1"/>
          </p:nvGrpSpPr>
          <p:grpSpPr>
            <a:xfrm>
              <a:off x="10490123" y="2996760"/>
              <a:ext cx="432000" cy="432000"/>
              <a:chOff x="467544" y="2409856"/>
              <a:chExt cx="401638" cy="401635"/>
            </a:xfrm>
          </p:grpSpPr>
          <p:sp>
            <p:nvSpPr>
              <p:cNvPr id="1484" name="Freeform 13">
                <a:extLst>
                  <a:ext uri="{FF2B5EF4-FFF2-40B4-BE49-F238E27FC236}">
                    <a16:creationId xmlns:a16="http://schemas.microsoft.com/office/drawing/2014/main" id="{958551EA-18F5-402B-BAC1-D5D1D530030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5" name="Freeform 18">
                <a:extLst>
                  <a:ext uri="{FF2B5EF4-FFF2-40B4-BE49-F238E27FC236}">
                    <a16:creationId xmlns:a16="http://schemas.microsoft.com/office/drawing/2014/main" id="{B59CAA99-A008-40D3-9B5E-5B6978237E0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6" name="Freeform 19">
                <a:extLst>
                  <a:ext uri="{FF2B5EF4-FFF2-40B4-BE49-F238E27FC236}">
                    <a16:creationId xmlns:a16="http://schemas.microsoft.com/office/drawing/2014/main" id="{CA4E08D5-4D58-4037-B0C4-DA6C4B3EDCE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7" name="Freeform 20">
                <a:extLst>
                  <a:ext uri="{FF2B5EF4-FFF2-40B4-BE49-F238E27FC236}">
                    <a16:creationId xmlns:a16="http://schemas.microsoft.com/office/drawing/2014/main" id="{8344127E-BF78-4FC8-A2DF-2291382C2FF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9" name="Gruppieren 958">
              <a:extLst>
                <a:ext uri="{FF2B5EF4-FFF2-40B4-BE49-F238E27FC236}">
                  <a16:creationId xmlns:a16="http://schemas.microsoft.com/office/drawing/2014/main" id="{F6E3905E-7A40-4AD4-9C5A-774C147FDD46}"/>
                </a:ext>
              </a:extLst>
            </p:cNvPr>
            <p:cNvGrpSpPr>
              <a:grpSpLocks noChangeAspect="1"/>
            </p:cNvGrpSpPr>
            <p:nvPr userDrawn="1"/>
          </p:nvGrpSpPr>
          <p:grpSpPr>
            <a:xfrm>
              <a:off x="11066187" y="2996760"/>
              <a:ext cx="432000" cy="432000"/>
              <a:chOff x="467544" y="2409856"/>
              <a:chExt cx="401638" cy="401635"/>
            </a:xfrm>
          </p:grpSpPr>
          <p:sp>
            <p:nvSpPr>
              <p:cNvPr id="1480" name="Freeform 13">
                <a:extLst>
                  <a:ext uri="{FF2B5EF4-FFF2-40B4-BE49-F238E27FC236}">
                    <a16:creationId xmlns:a16="http://schemas.microsoft.com/office/drawing/2014/main" id="{07254B24-FE08-400A-914B-D80E4B7A337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1" name="Freeform 18">
                <a:extLst>
                  <a:ext uri="{FF2B5EF4-FFF2-40B4-BE49-F238E27FC236}">
                    <a16:creationId xmlns:a16="http://schemas.microsoft.com/office/drawing/2014/main" id="{CFC8DA49-6A9B-4544-BA5B-52E4D0761B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2" name="Freeform 19">
                <a:extLst>
                  <a:ext uri="{FF2B5EF4-FFF2-40B4-BE49-F238E27FC236}">
                    <a16:creationId xmlns:a16="http://schemas.microsoft.com/office/drawing/2014/main" id="{18C2012A-44F3-4815-90F7-8369D169707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3" name="Freeform 20">
                <a:extLst>
                  <a:ext uri="{FF2B5EF4-FFF2-40B4-BE49-F238E27FC236}">
                    <a16:creationId xmlns:a16="http://schemas.microsoft.com/office/drawing/2014/main" id="{BD512874-C9F1-4E26-9422-8B25CED7307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0" name="Gruppieren 959">
              <a:extLst>
                <a:ext uri="{FF2B5EF4-FFF2-40B4-BE49-F238E27FC236}">
                  <a16:creationId xmlns:a16="http://schemas.microsoft.com/office/drawing/2014/main" id="{81DC950C-67EA-4B9A-8907-D69B10F79F58}"/>
                </a:ext>
              </a:extLst>
            </p:cNvPr>
            <p:cNvGrpSpPr>
              <a:grpSpLocks noChangeAspect="1"/>
            </p:cNvGrpSpPr>
            <p:nvPr userDrawn="1"/>
          </p:nvGrpSpPr>
          <p:grpSpPr>
            <a:xfrm>
              <a:off x="5305499" y="2996760"/>
              <a:ext cx="432000" cy="432000"/>
              <a:chOff x="467544" y="2409856"/>
              <a:chExt cx="401638" cy="401635"/>
            </a:xfrm>
          </p:grpSpPr>
          <p:sp>
            <p:nvSpPr>
              <p:cNvPr id="1476" name="Freeform 13">
                <a:extLst>
                  <a:ext uri="{FF2B5EF4-FFF2-40B4-BE49-F238E27FC236}">
                    <a16:creationId xmlns:a16="http://schemas.microsoft.com/office/drawing/2014/main" id="{AC74EA91-076D-426F-9C0E-CB66C6D3E0B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7" name="Freeform 18">
                <a:extLst>
                  <a:ext uri="{FF2B5EF4-FFF2-40B4-BE49-F238E27FC236}">
                    <a16:creationId xmlns:a16="http://schemas.microsoft.com/office/drawing/2014/main" id="{53875BF0-81C8-473B-8F2B-A83377CEA05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8" name="Freeform 19">
                <a:extLst>
                  <a:ext uri="{FF2B5EF4-FFF2-40B4-BE49-F238E27FC236}">
                    <a16:creationId xmlns:a16="http://schemas.microsoft.com/office/drawing/2014/main" id="{B0A8C5D0-9916-4685-9756-8C34C351187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9" name="Freeform 20">
                <a:extLst>
                  <a:ext uri="{FF2B5EF4-FFF2-40B4-BE49-F238E27FC236}">
                    <a16:creationId xmlns:a16="http://schemas.microsoft.com/office/drawing/2014/main" id="{C8120772-EEE2-4691-8E43-62F60E3503E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1" name="Gruppieren 960">
              <a:extLst>
                <a:ext uri="{FF2B5EF4-FFF2-40B4-BE49-F238E27FC236}">
                  <a16:creationId xmlns:a16="http://schemas.microsoft.com/office/drawing/2014/main" id="{7AE04225-784F-4D59-8AE7-50F9F1065078}"/>
                </a:ext>
              </a:extLst>
            </p:cNvPr>
            <p:cNvGrpSpPr>
              <a:grpSpLocks noChangeAspect="1"/>
            </p:cNvGrpSpPr>
            <p:nvPr userDrawn="1"/>
          </p:nvGrpSpPr>
          <p:grpSpPr>
            <a:xfrm>
              <a:off x="4729435" y="2996760"/>
              <a:ext cx="432000" cy="432000"/>
              <a:chOff x="467544" y="2409856"/>
              <a:chExt cx="401638" cy="401635"/>
            </a:xfrm>
          </p:grpSpPr>
          <p:sp>
            <p:nvSpPr>
              <p:cNvPr id="1472" name="Freeform 13">
                <a:extLst>
                  <a:ext uri="{FF2B5EF4-FFF2-40B4-BE49-F238E27FC236}">
                    <a16:creationId xmlns:a16="http://schemas.microsoft.com/office/drawing/2014/main" id="{20B05A94-172E-4CBD-93BB-9A2DAE5961F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3" name="Freeform 18">
                <a:extLst>
                  <a:ext uri="{FF2B5EF4-FFF2-40B4-BE49-F238E27FC236}">
                    <a16:creationId xmlns:a16="http://schemas.microsoft.com/office/drawing/2014/main" id="{8B2163CB-0FE4-4792-85FD-991143D83CA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4" name="Freeform 19">
                <a:extLst>
                  <a:ext uri="{FF2B5EF4-FFF2-40B4-BE49-F238E27FC236}">
                    <a16:creationId xmlns:a16="http://schemas.microsoft.com/office/drawing/2014/main" id="{1F3F245F-FDFD-4C55-89B8-EE1BC3118DF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5" name="Freeform 20">
                <a:extLst>
                  <a:ext uri="{FF2B5EF4-FFF2-40B4-BE49-F238E27FC236}">
                    <a16:creationId xmlns:a16="http://schemas.microsoft.com/office/drawing/2014/main" id="{AC2426FE-1C3A-4D13-ACD6-EC696D04A72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2" name="Gruppieren 961">
              <a:extLst>
                <a:ext uri="{FF2B5EF4-FFF2-40B4-BE49-F238E27FC236}">
                  <a16:creationId xmlns:a16="http://schemas.microsoft.com/office/drawing/2014/main" id="{2F5DE3FB-01F2-4F12-93FA-F491E6C4F4A4}"/>
                </a:ext>
              </a:extLst>
            </p:cNvPr>
            <p:cNvGrpSpPr>
              <a:grpSpLocks noChangeAspect="1"/>
            </p:cNvGrpSpPr>
            <p:nvPr userDrawn="1"/>
          </p:nvGrpSpPr>
          <p:grpSpPr>
            <a:xfrm>
              <a:off x="4153371" y="2996760"/>
              <a:ext cx="432000" cy="432000"/>
              <a:chOff x="467544" y="2409856"/>
              <a:chExt cx="401638" cy="401635"/>
            </a:xfrm>
          </p:grpSpPr>
          <p:sp>
            <p:nvSpPr>
              <p:cNvPr id="1468" name="Freeform 13">
                <a:extLst>
                  <a:ext uri="{FF2B5EF4-FFF2-40B4-BE49-F238E27FC236}">
                    <a16:creationId xmlns:a16="http://schemas.microsoft.com/office/drawing/2014/main" id="{46D2017D-2DD2-448F-85F2-9D2E85D3B4C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9" name="Freeform 18">
                <a:extLst>
                  <a:ext uri="{FF2B5EF4-FFF2-40B4-BE49-F238E27FC236}">
                    <a16:creationId xmlns:a16="http://schemas.microsoft.com/office/drawing/2014/main" id="{E1984749-6B39-4AB0-8A98-058B10A0702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0" name="Freeform 19">
                <a:extLst>
                  <a:ext uri="{FF2B5EF4-FFF2-40B4-BE49-F238E27FC236}">
                    <a16:creationId xmlns:a16="http://schemas.microsoft.com/office/drawing/2014/main" id="{47E021F8-6480-4968-9ED9-541D9599E38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1" name="Freeform 20">
                <a:extLst>
                  <a:ext uri="{FF2B5EF4-FFF2-40B4-BE49-F238E27FC236}">
                    <a16:creationId xmlns:a16="http://schemas.microsoft.com/office/drawing/2014/main" id="{79BAA4B5-B442-4C80-AE02-A102F9550A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3" name="Gruppieren 962">
              <a:extLst>
                <a:ext uri="{FF2B5EF4-FFF2-40B4-BE49-F238E27FC236}">
                  <a16:creationId xmlns:a16="http://schemas.microsoft.com/office/drawing/2014/main" id="{F5D126FB-0CCC-4D54-84FD-EA727BAF107E}"/>
                </a:ext>
              </a:extLst>
            </p:cNvPr>
            <p:cNvGrpSpPr>
              <a:grpSpLocks noChangeAspect="1"/>
            </p:cNvGrpSpPr>
            <p:nvPr userDrawn="1"/>
          </p:nvGrpSpPr>
          <p:grpSpPr>
            <a:xfrm>
              <a:off x="3577307" y="2996760"/>
              <a:ext cx="432000" cy="432000"/>
              <a:chOff x="467544" y="2409856"/>
              <a:chExt cx="401638" cy="401635"/>
            </a:xfrm>
          </p:grpSpPr>
          <p:sp>
            <p:nvSpPr>
              <p:cNvPr id="1464" name="Freeform 13">
                <a:extLst>
                  <a:ext uri="{FF2B5EF4-FFF2-40B4-BE49-F238E27FC236}">
                    <a16:creationId xmlns:a16="http://schemas.microsoft.com/office/drawing/2014/main" id="{F3ABFD41-1888-46F6-907D-096222DE77A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5" name="Freeform 18">
                <a:extLst>
                  <a:ext uri="{FF2B5EF4-FFF2-40B4-BE49-F238E27FC236}">
                    <a16:creationId xmlns:a16="http://schemas.microsoft.com/office/drawing/2014/main" id="{5A1A1269-9118-42B9-BF7C-F26441CC1EC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6" name="Freeform 19">
                <a:extLst>
                  <a:ext uri="{FF2B5EF4-FFF2-40B4-BE49-F238E27FC236}">
                    <a16:creationId xmlns:a16="http://schemas.microsoft.com/office/drawing/2014/main" id="{7FB01E84-C525-476D-B44E-CBE3CF082D4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7" name="Freeform 20">
                <a:extLst>
                  <a:ext uri="{FF2B5EF4-FFF2-40B4-BE49-F238E27FC236}">
                    <a16:creationId xmlns:a16="http://schemas.microsoft.com/office/drawing/2014/main" id="{F07BBA48-30C2-4478-9045-F20E81FA09E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4" name="Gruppieren 963">
              <a:extLst>
                <a:ext uri="{FF2B5EF4-FFF2-40B4-BE49-F238E27FC236}">
                  <a16:creationId xmlns:a16="http://schemas.microsoft.com/office/drawing/2014/main" id="{63EBB3AE-DC29-4F22-A399-772BDEFDEBD3}"/>
                </a:ext>
              </a:extLst>
            </p:cNvPr>
            <p:cNvGrpSpPr>
              <a:grpSpLocks noChangeAspect="1"/>
            </p:cNvGrpSpPr>
            <p:nvPr userDrawn="1"/>
          </p:nvGrpSpPr>
          <p:grpSpPr>
            <a:xfrm>
              <a:off x="3001243" y="2996760"/>
              <a:ext cx="432000" cy="432000"/>
              <a:chOff x="467544" y="2409856"/>
              <a:chExt cx="401638" cy="401635"/>
            </a:xfrm>
          </p:grpSpPr>
          <p:sp>
            <p:nvSpPr>
              <p:cNvPr id="1460" name="Freeform 13">
                <a:extLst>
                  <a:ext uri="{FF2B5EF4-FFF2-40B4-BE49-F238E27FC236}">
                    <a16:creationId xmlns:a16="http://schemas.microsoft.com/office/drawing/2014/main" id="{EE20617C-CEB8-44E2-B5D1-C2C37537443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1" name="Freeform 18">
                <a:extLst>
                  <a:ext uri="{FF2B5EF4-FFF2-40B4-BE49-F238E27FC236}">
                    <a16:creationId xmlns:a16="http://schemas.microsoft.com/office/drawing/2014/main" id="{4F1337F8-FCC7-4CE6-83B1-22134992803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2" name="Freeform 19">
                <a:extLst>
                  <a:ext uri="{FF2B5EF4-FFF2-40B4-BE49-F238E27FC236}">
                    <a16:creationId xmlns:a16="http://schemas.microsoft.com/office/drawing/2014/main" id="{37FD918C-F705-408E-BE78-A40D86685AB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3" name="Freeform 20">
                <a:extLst>
                  <a:ext uri="{FF2B5EF4-FFF2-40B4-BE49-F238E27FC236}">
                    <a16:creationId xmlns:a16="http://schemas.microsoft.com/office/drawing/2014/main" id="{01448276-169B-4D54-9DF5-AF5E2425247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5" name="Gruppieren 964">
              <a:extLst>
                <a:ext uri="{FF2B5EF4-FFF2-40B4-BE49-F238E27FC236}">
                  <a16:creationId xmlns:a16="http://schemas.microsoft.com/office/drawing/2014/main" id="{BB64FDB4-1D77-454B-9DF2-C4D3BEAB5C39}"/>
                </a:ext>
              </a:extLst>
            </p:cNvPr>
            <p:cNvGrpSpPr>
              <a:grpSpLocks noChangeAspect="1"/>
            </p:cNvGrpSpPr>
            <p:nvPr userDrawn="1"/>
          </p:nvGrpSpPr>
          <p:grpSpPr>
            <a:xfrm>
              <a:off x="2425179" y="2996760"/>
              <a:ext cx="432000" cy="432000"/>
              <a:chOff x="467544" y="2409856"/>
              <a:chExt cx="401638" cy="401635"/>
            </a:xfrm>
          </p:grpSpPr>
          <p:sp>
            <p:nvSpPr>
              <p:cNvPr id="1456" name="Freeform 13">
                <a:extLst>
                  <a:ext uri="{FF2B5EF4-FFF2-40B4-BE49-F238E27FC236}">
                    <a16:creationId xmlns:a16="http://schemas.microsoft.com/office/drawing/2014/main" id="{7575DCE2-63F1-4DED-B59F-0F3B49E39D7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7" name="Freeform 18">
                <a:extLst>
                  <a:ext uri="{FF2B5EF4-FFF2-40B4-BE49-F238E27FC236}">
                    <a16:creationId xmlns:a16="http://schemas.microsoft.com/office/drawing/2014/main" id="{147C3580-BE7F-40FA-93E3-27180EEB37B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8" name="Freeform 19">
                <a:extLst>
                  <a:ext uri="{FF2B5EF4-FFF2-40B4-BE49-F238E27FC236}">
                    <a16:creationId xmlns:a16="http://schemas.microsoft.com/office/drawing/2014/main" id="{AADF811B-511B-425C-A6F7-D9EA98C419D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9" name="Freeform 20">
                <a:extLst>
                  <a:ext uri="{FF2B5EF4-FFF2-40B4-BE49-F238E27FC236}">
                    <a16:creationId xmlns:a16="http://schemas.microsoft.com/office/drawing/2014/main" id="{EC7C34CB-A56B-464A-9731-89DFC58E077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6" name="Gruppieren 965">
              <a:extLst>
                <a:ext uri="{FF2B5EF4-FFF2-40B4-BE49-F238E27FC236}">
                  <a16:creationId xmlns:a16="http://schemas.microsoft.com/office/drawing/2014/main" id="{06E9DB4C-F118-498B-B7F5-07872BDDCAEB}"/>
                </a:ext>
              </a:extLst>
            </p:cNvPr>
            <p:cNvGrpSpPr>
              <a:grpSpLocks noChangeAspect="1"/>
            </p:cNvGrpSpPr>
            <p:nvPr userDrawn="1"/>
          </p:nvGrpSpPr>
          <p:grpSpPr>
            <a:xfrm>
              <a:off x="1849115" y="2996760"/>
              <a:ext cx="432000" cy="432000"/>
              <a:chOff x="467544" y="2409856"/>
              <a:chExt cx="401638" cy="401635"/>
            </a:xfrm>
          </p:grpSpPr>
          <p:sp>
            <p:nvSpPr>
              <p:cNvPr id="1452" name="Freeform 13">
                <a:extLst>
                  <a:ext uri="{FF2B5EF4-FFF2-40B4-BE49-F238E27FC236}">
                    <a16:creationId xmlns:a16="http://schemas.microsoft.com/office/drawing/2014/main" id="{AF24FDA1-695E-4180-AC4D-D4D4EC55ACA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3" name="Freeform 18">
                <a:extLst>
                  <a:ext uri="{FF2B5EF4-FFF2-40B4-BE49-F238E27FC236}">
                    <a16:creationId xmlns:a16="http://schemas.microsoft.com/office/drawing/2014/main" id="{ED28A46D-6B5B-463F-A889-0BA1A859A0A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4" name="Freeform 19">
                <a:extLst>
                  <a:ext uri="{FF2B5EF4-FFF2-40B4-BE49-F238E27FC236}">
                    <a16:creationId xmlns:a16="http://schemas.microsoft.com/office/drawing/2014/main" id="{48890912-7901-457C-8248-0F78F9C5BCF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5" name="Freeform 20">
                <a:extLst>
                  <a:ext uri="{FF2B5EF4-FFF2-40B4-BE49-F238E27FC236}">
                    <a16:creationId xmlns:a16="http://schemas.microsoft.com/office/drawing/2014/main" id="{4A06345B-8793-4204-8C19-48166E0035F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7" name="Gruppieren 966">
              <a:extLst>
                <a:ext uri="{FF2B5EF4-FFF2-40B4-BE49-F238E27FC236}">
                  <a16:creationId xmlns:a16="http://schemas.microsoft.com/office/drawing/2014/main" id="{C91DB6F4-6509-421C-A9ED-2288401A1D6A}"/>
                </a:ext>
              </a:extLst>
            </p:cNvPr>
            <p:cNvGrpSpPr>
              <a:grpSpLocks noChangeAspect="1"/>
            </p:cNvGrpSpPr>
            <p:nvPr userDrawn="1"/>
          </p:nvGrpSpPr>
          <p:grpSpPr>
            <a:xfrm>
              <a:off x="1273051" y="2996760"/>
              <a:ext cx="432000" cy="432000"/>
              <a:chOff x="467544" y="2409856"/>
              <a:chExt cx="401638" cy="401635"/>
            </a:xfrm>
          </p:grpSpPr>
          <p:sp>
            <p:nvSpPr>
              <p:cNvPr id="1448" name="Freeform 13">
                <a:extLst>
                  <a:ext uri="{FF2B5EF4-FFF2-40B4-BE49-F238E27FC236}">
                    <a16:creationId xmlns:a16="http://schemas.microsoft.com/office/drawing/2014/main" id="{D8B5141B-DCD8-4A1B-AD3F-20581B4B88A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9" name="Freeform 18">
                <a:extLst>
                  <a:ext uri="{FF2B5EF4-FFF2-40B4-BE49-F238E27FC236}">
                    <a16:creationId xmlns:a16="http://schemas.microsoft.com/office/drawing/2014/main" id="{AFE8B13B-0F7E-4E3B-8B48-6CCBB700CC6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0" name="Freeform 19">
                <a:extLst>
                  <a:ext uri="{FF2B5EF4-FFF2-40B4-BE49-F238E27FC236}">
                    <a16:creationId xmlns:a16="http://schemas.microsoft.com/office/drawing/2014/main" id="{D462306A-A76F-4EE8-83C7-25F2F32B09F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1" name="Freeform 20">
                <a:extLst>
                  <a:ext uri="{FF2B5EF4-FFF2-40B4-BE49-F238E27FC236}">
                    <a16:creationId xmlns:a16="http://schemas.microsoft.com/office/drawing/2014/main" id="{B9DBFC52-E188-4C80-A040-F5ABEA92DD9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8" name="Gruppieren 967">
              <a:extLst>
                <a:ext uri="{FF2B5EF4-FFF2-40B4-BE49-F238E27FC236}">
                  <a16:creationId xmlns:a16="http://schemas.microsoft.com/office/drawing/2014/main" id="{660A4EFB-E9DC-41AE-9C5D-2795468069E5}"/>
                </a:ext>
              </a:extLst>
            </p:cNvPr>
            <p:cNvGrpSpPr>
              <a:grpSpLocks noChangeAspect="1"/>
            </p:cNvGrpSpPr>
            <p:nvPr userDrawn="1"/>
          </p:nvGrpSpPr>
          <p:grpSpPr>
            <a:xfrm>
              <a:off x="696987" y="2996760"/>
              <a:ext cx="432000" cy="432000"/>
              <a:chOff x="467544" y="2409856"/>
              <a:chExt cx="401638" cy="401635"/>
            </a:xfrm>
          </p:grpSpPr>
          <p:sp>
            <p:nvSpPr>
              <p:cNvPr id="1444" name="Freeform 13">
                <a:extLst>
                  <a:ext uri="{FF2B5EF4-FFF2-40B4-BE49-F238E27FC236}">
                    <a16:creationId xmlns:a16="http://schemas.microsoft.com/office/drawing/2014/main" id="{D9B2319A-35B5-4278-A044-778673D20CD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5" name="Freeform 18">
                <a:extLst>
                  <a:ext uri="{FF2B5EF4-FFF2-40B4-BE49-F238E27FC236}">
                    <a16:creationId xmlns:a16="http://schemas.microsoft.com/office/drawing/2014/main" id="{E78421C6-A506-473E-8560-6B5B6C5CCC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6" name="Freeform 19">
                <a:extLst>
                  <a:ext uri="{FF2B5EF4-FFF2-40B4-BE49-F238E27FC236}">
                    <a16:creationId xmlns:a16="http://schemas.microsoft.com/office/drawing/2014/main" id="{9542FEEB-77E4-446A-8AD3-0BB0555D2D9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7" name="Freeform 20">
                <a:extLst>
                  <a:ext uri="{FF2B5EF4-FFF2-40B4-BE49-F238E27FC236}">
                    <a16:creationId xmlns:a16="http://schemas.microsoft.com/office/drawing/2014/main" id="{B5AA3468-EE4C-4304-A1E2-1303A21F36E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9" name="Gruppieren 968">
              <a:extLst>
                <a:ext uri="{FF2B5EF4-FFF2-40B4-BE49-F238E27FC236}">
                  <a16:creationId xmlns:a16="http://schemas.microsoft.com/office/drawing/2014/main" id="{872DFA36-8BEA-4E81-B048-2531F1BFB146}"/>
                </a:ext>
              </a:extLst>
            </p:cNvPr>
            <p:cNvGrpSpPr>
              <a:grpSpLocks noChangeAspect="1"/>
            </p:cNvGrpSpPr>
            <p:nvPr userDrawn="1"/>
          </p:nvGrpSpPr>
          <p:grpSpPr>
            <a:xfrm>
              <a:off x="5881563" y="3572872"/>
              <a:ext cx="432000" cy="432000"/>
              <a:chOff x="467544" y="2409856"/>
              <a:chExt cx="401638" cy="401635"/>
            </a:xfrm>
          </p:grpSpPr>
          <p:sp>
            <p:nvSpPr>
              <p:cNvPr id="1440" name="Freeform 13">
                <a:extLst>
                  <a:ext uri="{FF2B5EF4-FFF2-40B4-BE49-F238E27FC236}">
                    <a16:creationId xmlns:a16="http://schemas.microsoft.com/office/drawing/2014/main" id="{94EBD9A8-974A-4E5C-8086-AA556E722F9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1" name="Freeform 18">
                <a:extLst>
                  <a:ext uri="{FF2B5EF4-FFF2-40B4-BE49-F238E27FC236}">
                    <a16:creationId xmlns:a16="http://schemas.microsoft.com/office/drawing/2014/main" id="{06BB175C-664F-4D0E-9E0B-24E2F12CCC4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2" name="Freeform 19">
                <a:extLst>
                  <a:ext uri="{FF2B5EF4-FFF2-40B4-BE49-F238E27FC236}">
                    <a16:creationId xmlns:a16="http://schemas.microsoft.com/office/drawing/2014/main" id="{55D71BEC-9A63-431D-B7A8-405FEB6B20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3" name="Freeform 20">
                <a:extLst>
                  <a:ext uri="{FF2B5EF4-FFF2-40B4-BE49-F238E27FC236}">
                    <a16:creationId xmlns:a16="http://schemas.microsoft.com/office/drawing/2014/main" id="{D052DFB2-0DAE-4FAC-AEBC-F1DC9B2726A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0" name="Gruppieren 969">
              <a:extLst>
                <a:ext uri="{FF2B5EF4-FFF2-40B4-BE49-F238E27FC236}">
                  <a16:creationId xmlns:a16="http://schemas.microsoft.com/office/drawing/2014/main" id="{BE17C5CE-7791-46D4-BB83-AE8945AE4205}"/>
                </a:ext>
              </a:extLst>
            </p:cNvPr>
            <p:cNvGrpSpPr>
              <a:grpSpLocks noChangeAspect="1"/>
            </p:cNvGrpSpPr>
            <p:nvPr userDrawn="1"/>
          </p:nvGrpSpPr>
          <p:grpSpPr>
            <a:xfrm>
              <a:off x="6457675" y="3572872"/>
              <a:ext cx="432000" cy="432000"/>
              <a:chOff x="467544" y="2409856"/>
              <a:chExt cx="401638" cy="401635"/>
            </a:xfrm>
          </p:grpSpPr>
          <p:sp>
            <p:nvSpPr>
              <p:cNvPr id="1436" name="Freeform 13">
                <a:extLst>
                  <a:ext uri="{FF2B5EF4-FFF2-40B4-BE49-F238E27FC236}">
                    <a16:creationId xmlns:a16="http://schemas.microsoft.com/office/drawing/2014/main" id="{07CB5F0C-A369-4471-9670-061AB034F3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7" name="Freeform 18">
                <a:extLst>
                  <a:ext uri="{FF2B5EF4-FFF2-40B4-BE49-F238E27FC236}">
                    <a16:creationId xmlns:a16="http://schemas.microsoft.com/office/drawing/2014/main" id="{4806CDEA-724F-4F15-B7C4-E6F865174EE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8" name="Freeform 19">
                <a:extLst>
                  <a:ext uri="{FF2B5EF4-FFF2-40B4-BE49-F238E27FC236}">
                    <a16:creationId xmlns:a16="http://schemas.microsoft.com/office/drawing/2014/main" id="{FE5DF110-F065-45FD-A7DA-FA69F25F7C9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9" name="Freeform 20">
                <a:extLst>
                  <a:ext uri="{FF2B5EF4-FFF2-40B4-BE49-F238E27FC236}">
                    <a16:creationId xmlns:a16="http://schemas.microsoft.com/office/drawing/2014/main" id="{DB0F75DD-FF9C-4022-BDDE-85C34362FF0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1" name="Gruppieren 970">
              <a:extLst>
                <a:ext uri="{FF2B5EF4-FFF2-40B4-BE49-F238E27FC236}">
                  <a16:creationId xmlns:a16="http://schemas.microsoft.com/office/drawing/2014/main" id="{771AB5E1-65FD-4C84-BEF7-3D0FD7D5D09B}"/>
                </a:ext>
              </a:extLst>
            </p:cNvPr>
            <p:cNvGrpSpPr>
              <a:grpSpLocks noChangeAspect="1"/>
            </p:cNvGrpSpPr>
            <p:nvPr userDrawn="1"/>
          </p:nvGrpSpPr>
          <p:grpSpPr>
            <a:xfrm>
              <a:off x="7033739" y="3572872"/>
              <a:ext cx="432000" cy="432000"/>
              <a:chOff x="467544" y="2409856"/>
              <a:chExt cx="401638" cy="401635"/>
            </a:xfrm>
          </p:grpSpPr>
          <p:sp>
            <p:nvSpPr>
              <p:cNvPr id="1432" name="Freeform 13">
                <a:extLst>
                  <a:ext uri="{FF2B5EF4-FFF2-40B4-BE49-F238E27FC236}">
                    <a16:creationId xmlns:a16="http://schemas.microsoft.com/office/drawing/2014/main" id="{822BCF19-0ED3-4150-A67C-48E4D0EACB5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3" name="Freeform 18">
                <a:extLst>
                  <a:ext uri="{FF2B5EF4-FFF2-40B4-BE49-F238E27FC236}">
                    <a16:creationId xmlns:a16="http://schemas.microsoft.com/office/drawing/2014/main" id="{8C08F26D-998D-4595-A9E0-D9FDFE59618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4" name="Freeform 19">
                <a:extLst>
                  <a:ext uri="{FF2B5EF4-FFF2-40B4-BE49-F238E27FC236}">
                    <a16:creationId xmlns:a16="http://schemas.microsoft.com/office/drawing/2014/main" id="{43ECDA4D-2932-4A75-BBDA-1CCEDB89F8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5" name="Freeform 20">
                <a:extLst>
                  <a:ext uri="{FF2B5EF4-FFF2-40B4-BE49-F238E27FC236}">
                    <a16:creationId xmlns:a16="http://schemas.microsoft.com/office/drawing/2014/main" id="{ECFB241C-664E-435B-83D2-87C014F4E11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2" name="Gruppieren 971">
              <a:extLst>
                <a:ext uri="{FF2B5EF4-FFF2-40B4-BE49-F238E27FC236}">
                  <a16:creationId xmlns:a16="http://schemas.microsoft.com/office/drawing/2014/main" id="{4DD7F299-3F7A-4432-9A27-717D2C8C82F9}"/>
                </a:ext>
              </a:extLst>
            </p:cNvPr>
            <p:cNvGrpSpPr>
              <a:grpSpLocks noChangeAspect="1"/>
            </p:cNvGrpSpPr>
            <p:nvPr userDrawn="1"/>
          </p:nvGrpSpPr>
          <p:grpSpPr>
            <a:xfrm>
              <a:off x="7609803" y="3572872"/>
              <a:ext cx="432000" cy="432000"/>
              <a:chOff x="467544" y="2409856"/>
              <a:chExt cx="401638" cy="401635"/>
            </a:xfrm>
          </p:grpSpPr>
          <p:sp>
            <p:nvSpPr>
              <p:cNvPr id="1428" name="Freeform 13">
                <a:extLst>
                  <a:ext uri="{FF2B5EF4-FFF2-40B4-BE49-F238E27FC236}">
                    <a16:creationId xmlns:a16="http://schemas.microsoft.com/office/drawing/2014/main" id="{6A402C3F-6A47-400D-B5AF-35A335E749D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9" name="Freeform 18">
                <a:extLst>
                  <a:ext uri="{FF2B5EF4-FFF2-40B4-BE49-F238E27FC236}">
                    <a16:creationId xmlns:a16="http://schemas.microsoft.com/office/drawing/2014/main" id="{A8325DD7-C2C7-4383-9BB9-94DA553350F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0" name="Freeform 19">
                <a:extLst>
                  <a:ext uri="{FF2B5EF4-FFF2-40B4-BE49-F238E27FC236}">
                    <a16:creationId xmlns:a16="http://schemas.microsoft.com/office/drawing/2014/main" id="{7720855E-5121-4107-A4C4-A40812542C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1" name="Freeform 20">
                <a:extLst>
                  <a:ext uri="{FF2B5EF4-FFF2-40B4-BE49-F238E27FC236}">
                    <a16:creationId xmlns:a16="http://schemas.microsoft.com/office/drawing/2014/main" id="{53A097A0-5320-4137-B555-3CE669A983C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3" name="Gruppieren 972">
              <a:extLst>
                <a:ext uri="{FF2B5EF4-FFF2-40B4-BE49-F238E27FC236}">
                  <a16:creationId xmlns:a16="http://schemas.microsoft.com/office/drawing/2014/main" id="{19F9DC25-1757-4B64-9470-FFB4EE23545D}"/>
                </a:ext>
              </a:extLst>
            </p:cNvPr>
            <p:cNvGrpSpPr>
              <a:grpSpLocks noChangeAspect="1"/>
            </p:cNvGrpSpPr>
            <p:nvPr userDrawn="1"/>
          </p:nvGrpSpPr>
          <p:grpSpPr>
            <a:xfrm>
              <a:off x="8185867" y="3572872"/>
              <a:ext cx="432000" cy="432000"/>
              <a:chOff x="467544" y="2409856"/>
              <a:chExt cx="401638" cy="401635"/>
            </a:xfrm>
          </p:grpSpPr>
          <p:sp>
            <p:nvSpPr>
              <p:cNvPr id="1424" name="Freeform 13">
                <a:extLst>
                  <a:ext uri="{FF2B5EF4-FFF2-40B4-BE49-F238E27FC236}">
                    <a16:creationId xmlns:a16="http://schemas.microsoft.com/office/drawing/2014/main" id="{F1FADA61-695C-49C0-A962-F711500BE23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5" name="Freeform 18">
                <a:extLst>
                  <a:ext uri="{FF2B5EF4-FFF2-40B4-BE49-F238E27FC236}">
                    <a16:creationId xmlns:a16="http://schemas.microsoft.com/office/drawing/2014/main" id="{694EAECD-C19D-45ED-907D-48D2A36C47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6" name="Freeform 19">
                <a:extLst>
                  <a:ext uri="{FF2B5EF4-FFF2-40B4-BE49-F238E27FC236}">
                    <a16:creationId xmlns:a16="http://schemas.microsoft.com/office/drawing/2014/main" id="{B83AD498-F7D3-4913-8AC0-9DE095EF2C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7" name="Freeform 20">
                <a:extLst>
                  <a:ext uri="{FF2B5EF4-FFF2-40B4-BE49-F238E27FC236}">
                    <a16:creationId xmlns:a16="http://schemas.microsoft.com/office/drawing/2014/main" id="{D3D4CB68-DC9E-4D8E-AF03-61C9B80E1B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4" name="Gruppieren 973">
              <a:extLst>
                <a:ext uri="{FF2B5EF4-FFF2-40B4-BE49-F238E27FC236}">
                  <a16:creationId xmlns:a16="http://schemas.microsoft.com/office/drawing/2014/main" id="{9379C014-53BD-4B4D-AD6E-82797B0105EC}"/>
                </a:ext>
              </a:extLst>
            </p:cNvPr>
            <p:cNvGrpSpPr>
              <a:grpSpLocks noChangeAspect="1"/>
            </p:cNvGrpSpPr>
            <p:nvPr userDrawn="1"/>
          </p:nvGrpSpPr>
          <p:grpSpPr>
            <a:xfrm>
              <a:off x="8761931" y="3572872"/>
              <a:ext cx="432000" cy="432000"/>
              <a:chOff x="467544" y="2409856"/>
              <a:chExt cx="401638" cy="401635"/>
            </a:xfrm>
          </p:grpSpPr>
          <p:sp>
            <p:nvSpPr>
              <p:cNvPr id="1420" name="Freeform 13">
                <a:extLst>
                  <a:ext uri="{FF2B5EF4-FFF2-40B4-BE49-F238E27FC236}">
                    <a16:creationId xmlns:a16="http://schemas.microsoft.com/office/drawing/2014/main" id="{9D55B6B7-2271-40D5-8CE0-CC1FB332DAD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1" name="Freeform 18">
                <a:extLst>
                  <a:ext uri="{FF2B5EF4-FFF2-40B4-BE49-F238E27FC236}">
                    <a16:creationId xmlns:a16="http://schemas.microsoft.com/office/drawing/2014/main" id="{ADD3507B-9164-4D6E-9178-F985BECF8A5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2" name="Freeform 19">
                <a:extLst>
                  <a:ext uri="{FF2B5EF4-FFF2-40B4-BE49-F238E27FC236}">
                    <a16:creationId xmlns:a16="http://schemas.microsoft.com/office/drawing/2014/main" id="{F3C71860-BEBB-4B3D-AB23-D25883FC419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3" name="Freeform 20">
                <a:extLst>
                  <a:ext uri="{FF2B5EF4-FFF2-40B4-BE49-F238E27FC236}">
                    <a16:creationId xmlns:a16="http://schemas.microsoft.com/office/drawing/2014/main" id="{81E3E9EF-2D83-4F6D-9E6C-660783A2539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5" name="Gruppieren 974">
              <a:extLst>
                <a:ext uri="{FF2B5EF4-FFF2-40B4-BE49-F238E27FC236}">
                  <a16:creationId xmlns:a16="http://schemas.microsoft.com/office/drawing/2014/main" id="{4641E3B3-509A-4B1E-9B14-C839CEFBDC86}"/>
                </a:ext>
              </a:extLst>
            </p:cNvPr>
            <p:cNvGrpSpPr>
              <a:grpSpLocks noChangeAspect="1"/>
            </p:cNvGrpSpPr>
            <p:nvPr userDrawn="1"/>
          </p:nvGrpSpPr>
          <p:grpSpPr>
            <a:xfrm>
              <a:off x="9337995" y="3572872"/>
              <a:ext cx="432000" cy="432000"/>
              <a:chOff x="467544" y="2409856"/>
              <a:chExt cx="401638" cy="401635"/>
            </a:xfrm>
          </p:grpSpPr>
          <p:sp>
            <p:nvSpPr>
              <p:cNvPr id="1416" name="Freeform 13">
                <a:extLst>
                  <a:ext uri="{FF2B5EF4-FFF2-40B4-BE49-F238E27FC236}">
                    <a16:creationId xmlns:a16="http://schemas.microsoft.com/office/drawing/2014/main" id="{66E23F97-D94B-498A-AACB-C11325DB830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7" name="Freeform 18">
                <a:extLst>
                  <a:ext uri="{FF2B5EF4-FFF2-40B4-BE49-F238E27FC236}">
                    <a16:creationId xmlns:a16="http://schemas.microsoft.com/office/drawing/2014/main" id="{BC8B919B-8BC6-4731-B351-FE150A96A15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8" name="Freeform 19">
                <a:extLst>
                  <a:ext uri="{FF2B5EF4-FFF2-40B4-BE49-F238E27FC236}">
                    <a16:creationId xmlns:a16="http://schemas.microsoft.com/office/drawing/2014/main" id="{7FCC1524-9A70-45FD-B1D2-7586E7A154A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9" name="Freeform 20">
                <a:extLst>
                  <a:ext uri="{FF2B5EF4-FFF2-40B4-BE49-F238E27FC236}">
                    <a16:creationId xmlns:a16="http://schemas.microsoft.com/office/drawing/2014/main" id="{E08F5836-C08F-4E30-B51D-4B6D8E6FBEF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6" name="Gruppieren 975">
              <a:extLst>
                <a:ext uri="{FF2B5EF4-FFF2-40B4-BE49-F238E27FC236}">
                  <a16:creationId xmlns:a16="http://schemas.microsoft.com/office/drawing/2014/main" id="{AC84ADE5-197E-4080-8B99-1C01B099468E}"/>
                </a:ext>
              </a:extLst>
            </p:cNvPr>
            <p:cNvGrpSpPr>
              <a:grpSpLocks noChangeAspect="1"/>
            </p:cNvGrpSpPr>
            <p:nvPr userDrawn="1"/>
          </p:nvGrpSpPr>
          <p:grpSpPr>
            <a:xfrm>
              <a:off x="9914059" y="3572872"/>
              <a:ext cx="432000" cy="432000"/>
              <a:chOff x="467544" y="2409856"/>
              <a:chExt cx="401638" cy="401635"/>
            </a:xfrm>
          </p:grpSpPr>
          <p:sp>
            <p:nvSpPr>
              <p:cNvPr id="1412" name="Freeform 13">
                <a:extLst>
                  <a:ext uri="{FF2B5EF4-FFF2-40B4-BE49-F238E27FC236}">
                    <a16:creationId xmlns:a16="http://schemas.microsoft.com/office/drawing/2014/main" id="{69D27852-63A4-4554-B509-81DADE37EDB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3" name="Freeform 18">
                <a:extLst>
                  <a:ext uri="{FF2B5EF4-FFF2-40B4-BE49-F238E27FC236}">
                    <a16:creationId xmlns:a16="http://schemas.microsoft.com/office/drawing/2014/main" id="{C230095B-6091-4A3B-A5FF-FF01BE7E284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4" name="Freeform 19">
                <a:extLst>
                  <a:ext uri="{FF2B5EF4-FFF2-40B4-BE49-F238E27FC236}">
                    <a16:creationId xmlns:a16="http://schemas.microsoft.com/office/drawing/2014/main" id="{746C3B6F-C369-4EAA-823F-63BBF8FD38F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5" name="Freeform 20">
                <a:extLst>
                  <a:ext uri="{FF2B5EF4-FFF2-40B4-BE49-F238E27FC236}">
                    <a16:creationId xmlns:a16="http://schemas.microsoft.com/office/drawing/2014/main" id="{3F173A3D-88FC-4536-BABD-01327DF233B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7" name="Gruppieren 976">
              <a:extLst>
                <a:ext uri="{FF2B5EF4-FFF2-40B4-BE49-F238E27FC236}">
                  <a16:creationId xmlns:a16="http://schemas.microsoft.com/office/drawing/2014/main" id="{E34B5B30-B864-4207-932F-5E48B151FC16}"/>
                </a:ext>
              </a:extLst>
            </p:cNvPr>
            <p:cNvGrpSpPr>
              <a:grpSpLocks noChangeAspect="1"/>
            </p:cNvGrpSpPr>
            <p:nvPr userDrawn="1"/>
          </p:nvGrpSpPr>
          <p:grpSpPr>
            <a:xfrm>
              <a:off x="10490123" y="3572872"/>
              <a:ext cx="432000" cy="432000"/>
              <a:chOff x="467544" y="2409856"/>
              <a:chExt cx="401638" cy="401635"/>
            </a:xfrm>
          </p:grpSpPr>
          <p:sp>
            <p:nvSpPr>
              <p:cNvPr id="1408" name="Freeform 13">
                <a:extLst>
                  <a:ext uri="{FF2B5EF4-FFF2-40B4-BE49-F238E27FC236}">
                    <a16:creationId xmlns:a16="http://schemas.microsoft.com/office/drawing/2014/main" id="{0BDAA3BA-F5B5-4E0C-BE07-8CBD35732F0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9" name="Freeform 18">
                <a:extLst>
                  <a:ext uri="{FF2B5EF4-FFF2-40B4-BE49-F238E27FC236}">
                    <a16:creationId xmlns:a16="http://schemas.microsoft.com/office/drawing/2014/main" id="{3FDA36D5-3A48-420D-880B-BDA4048335E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0" name="Freeform 19">
                <a:extLst>
                  <a:ext uri="{FF2B5EF4-FFF2-40B4-BE49-F238E27FC236}">
                    <a16:creationId xmlns:a16="http://schemas.microsoft.com/office/drawing/2014/main" id="{3B6B67F4-936A-44F7-A501-E1871C02C17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1" name="Freeform 20">
                <a:extLst>
                  <a:ext uri="{FF2B5EF4-FFF2-40B4-BE49-F238E27FC236}">
                    <a16:creationId xmlns:a16="http://schemas.microsoft.com/office/drawing/2014/main" id="{8A4C7EA9-5EB0-4182-BB99-B5C9328C398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8" name="Gruppieren 977">
              <a:extLst>
                <a:ext uri="{FF2B5EF4-FFF2-40B4-BE49-F238E27FC236}">
                  <a16:creationId xmlns:a16="http://schemas.microsoft.com/office/drawing/2014/main" id="{60AB21C4-C840-47EB-A1B7-8526E388B2D6}"/>
                </a:ext>
              </a:extLst>
            </p:cNvPr>
            <p:cNvGrpSpPr>
              <a:grpSpLocks noChangeAspect="1"/>
            </p:cNvGrpSpPr>
            <p:nvPr userDrawn="1"/>
          </p:nvGrpSpPr>
          <p:grpSpPr>
            <a:xfrm>
              <a:off x="11066187" y="3572872"/>
              <a:ext cx="432000" cy="432000"/>
              <a:chOff x="467544" y="2409856"/>
              <a:chExt cx="401638" cy="401635"/>
            </a:xfrm>
          </p:grpSpPr>
          <p:sp>
            <p:nvSpPr>
              <p:cNvPr id="1404" name="Freeform 13">
                <a:extLst>
                  <a:ext uri="{FF2B5EF4-FFF2-40B4-BE49-F238E27FC236}">
                    <a16:creationId xmlns:a16="http://schemas.microsoft.com/office/drawing/2014/main" id="{9AF9CBA2-0678-4D87-A6D8-DE4A4CD2648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5" name="Freeform 18">
                <a:extLst>
                  <a:ext uri="{FF2B5EF4-FFF2-40B4-BE49-F238E27FC236}">
                    <a16:creationId xmlns:a16="http://schemas.microsoft.com/office/drawing/2014/main" id="{9D6158B9-1EB4-4061-9A1D-F982C6ED5AB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6" name="Freeform 19">
                <a:extLst>
                  <a:ext uri="{FF2B5EF4-FFF2-40B4-BE49-F238E27FC236}">
                    <a16:creationId xmlns:a16="http://schemas.microsoft.com/office/drawing/2014/main" id="{67532471-F060-4311-BBD1-D407E9E490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7" name="Freeform 20">
                <a:extLst>
                  <a:ext uri="{FF2B5EF4-FFF2-40B4-BE49-F238E27FC236}">
                    <a16:creationId xmlns:a16="http://schemas.microsoft.com/office/drawing/2014/main" id="{FC24291F-0E80-4680-9A9B-57DF540ECAF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9" name="Gruppieren 978">
              <a:extLst>
                <a:ext uri="{FF2B5EF4-FFF2-40B4-BE49-F238E27FC236}">
                  <a16:creationId xmlns:a16="http://schemas.microsoft.com/office/drawing/2014/main" id="{AF60E842-9C9F-42E5-8952-02F015DC3050}"/>
                </a:ext>
              </a:extLst>
            </p:cNvPr>
            <p:cNvGrpSpPr>
              <a:grpSpLocks noChangeAspect="1"/>
            </p:cNvGrpSpPr>
            <p:nvPr userDrawn="1"/>
          </p:nvGrpSpPr>
          <p:grpSpPr>
            <a:xfrm>
              <a:off x="5305499" y="3572872"/>
              <a:ext cx="432000" cy="432000"/>
              <a:chOff x="467544" y="2409856"/>
              <a:chExt cx="401638" cy="401635"/>
            </a:xfrm>
          </p:grpSpPr>
          <p:sp>
            <p:nvSpPr>
              <p:cNvPr id="1400" name="Freeform 13">
                <a:extLst>
                  <a:ext uri="{FF2B5EF4-FFF2-40B4-BE49-F238E27FC236}">
                    <a16:creationId xmlns:a16="http://schemas.microsoft.com/office/drawing/2014/main" id="{40A90C00-5E38-45FC-8C3E-0BC1C651171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1" name="Freeform 18">
                <a:extLst>
                  <a:ext uri="{FF2B5EF4-FFF2-40B4-BE49-F238E27FC236}">
                    <a16:creationId xmlns:a16="http://schemas.microsoft.com/office/drawing/2014/main" id="{B66F6BA4-E500-48FF-A968-5AC6A20A037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2" name="Freeform 19">
                <a:extLst>
                  <a:ext uri="{FF2B5EF4-FFF2-40B4-BE49-F238E27FC236}">
                    <a16:creationId xmlns:a16="http://schemas.microsoft.com/office/drawing/2014/main" id="{1DB5E6D3-AA88-467D-927C-EA8A8A8FAFD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3" name="Freeform 20">
                <a:extLst>
                  <a:ext uri="{FF2B5EF4-FFF2-40B4-BE49-F238E27FC236}">
                    <a16:creationId xmlns:a16="http://schemas.microsoft.com/office/drawing/2014/main" id="{7540E0F6-D09C-49D3-A6D4-11CBF3A9748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0" name="Gruppieren 979">
              <a:extLst>
                <a:ext uri="{FF2B5EF4-FFF2-40B4-BE49-F238E27FC236}">
                  <a16:creationId xmlns:a16="http://schemas.microsoft.com/office/drawing/2014/main" id="{28434753-6EFB-420B-920D-42E55BCAD19C}"/>
                </a:ext>
              </a:extLst>
            </p:cNvPr>
            <p:cNvGrpSpPr>
              <a:grpSpLocks noChangeAspect="1"/>
            </p:cNvGrpSpPr>
            <p:nvPr userDrawn="1"/>
          </p:nvGrpSpPr>
          <p:grpSpPr>
            <a:xfrm>
              <a:off x="4729435" y="3572872"/>
              <a:ext cx="432000" cy="432000"/>
              <a:chOff x="467544" y="2409856"/>
              <a:chExt cx="401638" cy="401635"/>
            </a:xfrm>
          </p:grpSpPr>
          <p:sp>
            <p:nvSpPr>
              <p:cNvPr id="1396" name="Freeform 13">
                <a:extLst>
                  <a:ext uri="{FF2B5EF4-FFF2-40B4-BE49-F238E27FC236}">
                    <a16:creationId xmlns:a16="http://schemas.microsoft.com/office/drawing/2014/main" id="{4F4E1C1B-A1E3-460D-93CC-3D960AFDDAF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7" name="Freeform 18">
                <a:extLst>
                  <a:ext uri="{FF2B5EF4-FFF2-40B4-BE49-F238E27FC236}">
                    <a16:creationId xmlns:a16="http://schemas.microsoft.com/office/drawing/2014/main" id="{D22AC64C-DD1A-4279-9002-FA987513855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8" name="Freeform 19">
                <a:extLst>
                  <a:ext uri="{FF2B5EF4-FFF2-40B4-BE49-F238E27FC236}">
                    <a16:creationId xmlns:a16="http://schemas.microsoft.com/office/drawing/2014/main" id="{76E34976-D17E-420E-84D6-6D771C3819A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9" name="Freeform 20">
                <a:extLst>
                  <a:ext uri="{FF2B5EF4-FFF2-40B4-BE49-F238E27FC236}">
                    <a16:creationId xmlns:a16="http://schemas.microsoft.com/office/drawing/2014/main" id="{F2620DB3-5D3B-488E-88C0-BD888B85544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1" name="Gruppieren 980">
              <a:extLst>
                <a:ext uri="{FF2B5EF4-FFF2-40B4-BE49-F238E27FC236}">
                  <a16:creationId xmlns:a16="http://schemas.microsoft.com/office/drawing/2014/main" id="{7B4C1196-B84E-4BBA-9910-BF4B59510C05}"/>
                </a:ext>
              </a:extLst>
            </p:cNvPr>
            <p:cNvGrpSpPr>
              <a:grpSpLocks noChangeAspect="1"/>
            </p:cNvGrpSpPr>
            <p:nvPr userDrawn="1"/>
          </p:nvGrpSpPr>
          <p:grpSpPr>
            <a:xfrm>
              <a:off x="4153371" y="3572872"/>
              <a:ext cx="432000" cy="432000"/>
              <a:chOff x="467544" y="2409856"/>
              <a:chExt cx="401638" cy="401635"/>
            </a:xfrm>
          </p:grpSpPr>
          <p:sp>
            <p:nvSpPr>
              <p:cNvPr id="1392" name="Freeform 13">
                <a:extLst>
                  <a:ext uri="{FF2B5EF4-FFF2-40B4-BE49-F238E27FC236}">
                    <a16:creationId xmlns:a16="http://schemas.microsoft.com/office/drawing/2014/main" id="{3B12CDF0-41A9-435F-B0E1-33A8E64A2DA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3" name="Freeform 18">
                <a:extLst>
                  <a:ext uri="{FF2B5EF4-FFF2-40B4-BE49-F238E27FC236}">
                    <a16:creationId xmlns:a16="http://schemas.microsoft.com/office/drawing/2014/main" id="{2F8656B8-B7DC-40EC-BC9C-DCAC93BCD06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4" name="Freeform 19">
                <a:extLst>
                  <a:ext uri="{FF2B5EF4-FFF2-40B4-BE49-F238E27FC236}">
                    <a16:creationId xmlns:a16="http://schemas.microsoft.com/office/drawing/2014/main" id="{1201B20E-3524-4C9F-A6E1-861641CFEC8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5" name="Freeform 20">
                <a:extLst>
                  <a:ext uri="{FF2B5EF4-FFF2-40B4-BE49-F238E27FC236}">
                    <a16:creationId xmlns:a16="http://schemas.microsoft.com/office/drawing/2014/main" id="{078F8327-46CA-4760-94FA-6502DE9961F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2" name="Gruppieren 981">
              <a:extLst>
                <a:ext uri="{FF2B5EF4-FFF2-40B4-BE49-F238E27FC236}">
                  <a16:creationId xmlns:a16="http://schemas.microsoft.com/office/drawing/2014/main" id="{D600B3B8-D132-4EEB-8DE8-020B8BFAFE5B}"/>
                </a:ext>
              </a:extLst>
            </p:cNvPr>
            <p:cNvGrpSpPr>
              <a:grpSpLocks noChangeAspect="1"/>
            </p:cNvGrpSpPr>
            <p:nvPr userDrawn="1"/>
          </p:nvGrpSpPr>
          <p:grpSpPr>
            <a:xfrm>
              <a:off x="3577307" y="3572872"/>
              <a:ext cx="432000" cy="432000"/>
              <a:chOff x="467544" y="2409856"/>
              <a:chExt cx="401638" cy="401635"/>
            </a:xfrm>
          </p:grpSpPr>
          <p:sp>
            <p:nvSpPr>
              <p:cNvPr id="1388" name="Freeform 13">
                <a:extLst>
                  <a:ext uri="{FF2B5EF4-FFF2-40B4-BE49-F238E27FC236}">
                    <a16:creationId xmlns:a16="http://schemas.microsoft.com/office/drawing/2014/main" id="{D040BE73-FA2D-4DA5-89A4-3070AC0E801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9" name="Freeform 18">
                <a:extLst>
                  <a:ext uri="{FF2B5EF4-FFF2-40B4-BE49-F238E27FC236}">
                    <a16:creationId xmlns:a16="http://schemas.microsoft.com/office/drawing/2014/main" id="{2F28561A-166A-4F06-AA8C-E7DD82FA32C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0" name="Freeform 19">
                <a:extLst>
                  <a:ext uri="{FF2B5EF4-FFF2-40B4-BE49-F238E27FC236}">
                    <a16:creationId xmlns:a16="http://schemas.microsoft.com/office/drawing/2014/main" id="{29958810-1603-429D-BE00-1187847B5D2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1" name="Freeform 20">
                <a:extLst>
                  <a:ext uri="{FF2B5EF4-FFF2-40B4-BE49-F238E27FC236}">
                    <a16:creationId xmlns:a16="http://schemas.microsoft.com/office/drawing/2014/main" id="{CBE4B92A-2D5C-409A-A9DD-FFC6B719411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3" name="Gruppieren 982">
              <a:extLst>
                <a:ext uri="{FF2B5EF4-FFF2-40B4-BE49-F238E27FC236}">
                  <a16:creationId xmlns:a16="http://schemas.microsoft.com/office/drawing/2014/main" id="{472ED474-8EF3-48B6-BD22-CBE545029BA3}"/>
                </a:ext>
              </a:extLst>
            </p:cNvPr>
            <p:cNvGrpSpPr>
              <a:grpSpLocks noChangeAspect="1"/>
            </p:cNvGrpSpPr>
            <p:nvPr userDrawn="1"/>
          </p:nvGrpSpPr>
          <p:grpSpPr>
            <a:xfrm>
              <a:off x="3001243" y="3572872"/>
              <a:ext cx="432000" cy="432000"/>
              <a:chOff x="467544" y="2409856"/>
              <a:chExt cx="401638" cy="401635"/>
            </a:xfrm>
          </p:grpSpPr>
          <p:sp>
            <p:nvSpPr>
              <p:cNvPr id="1384" name="Freeform 13">
                <a:extLst>
                  <a:ext uri="{FF2B5EF4-FFF2-40B4-BE49-F238E27FC236}">
                    <a16:creationId xmlns:a16="http://schemas.microsoft.com/office/drawing/2014/main" id="{2F2EA5D1-EE0E-4DD8-BFA0-B38A5867084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5" name="Freeform 18">
                <a:extLst>
                  <a:ext uri="{FF2B5EF4-FFF2-40B4-BE49-F238E27FC236}">
                    <a16:creationId xmlns:a16="http://schemas.microsoft.com/office/drawing/2014/main" id="{B96CC541-1A23-4AB0-8B4B-BE12B456EDB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6" name="Freeform 19">
                <a:extLst>
                  <a:ext uri="{FF2B5EF4-FFF2-40B4-BE49-F238E27FC236}">
                    <a16:creationId xmlns:a16="http://schemas.microsoft.com/office/drawing/2014/main" id="{E061F81A-1482-44C8-BBFB-F2BD195585F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7" name="Freeform 20">
                <a:extLst>
                  <a:ext uri="{FF2B5EF4-FFF2-40B4-BE49-F238E27FC236}">
                    <a16:creationId xmlns:a16="http://schemas.microsoft.com/office/drawing/2014/main" id="{26052F9D-D213-42FB-9B92-DAF097EFA95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4" name="Gruppieren 983">
              <a:extLst>
                <a:ext uri="{FF2B5EF4-FFF2-40B4-BE49-F238E27FC236}">
                  <a16:creationId xmlns:a16="http://schemas.microsoft.com/office/drawing/2014/main" id="{FE23516E-29F1-4132-BE47-2557978E2D06}"/>
                </a:ext>
              </a:extLst>
            </p:cNvPr>
            <p:cNvGrpSpPr>
              <a:grpSpLocks noChangeAspect="1"/>
            </p:cNvGrpSpPr>
            <p:nvPr userDrawn="1"/>
          </p:nvGrpSpPr>
          <p:grpSpPr>
            <a:xfrm>
              <a:off x="2425179" y="3572872"/>
              <a:ext cx="432000" cy="432000"/>
              <a:chOff x="467544" y="2409856"/>
              <a:chExt cx="401638" cy="401635"/>
            </a:xfrm>
          </p:grpSpPr>
          <p:sp>
            <p:nvSpPr>
              <p:cNvPr id="1380" name="Freeform 13">
                <a:extLst>
                  <a:ext uri="{FF2B5EF4-FFF2-40B4-BE49-F238E27FC236}">
                    <a16:creationId xmlns:a16="http://schemas.microsoft.com/office/drawing/2014/main" id="{A043CB84-6CFF-453A-89F2-1446C845918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1" name="Freeform 18">
                <a:extLst>
                  <a:ext uri="{FF2B5EF4-FFF2-40B4-BE49-F238E27FC236}">
                    <a16:creationId xmlns:a16="http://schemas.microsoft.com/office/drawing/2014/main" id="{7F4C5DE1-BC3D-4704-B2A3-16CF925DA11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2" name="Freeform 19">
                <a:extLst>
                  <a:ext uri="{FF2B5EF4-FFF2-40B4-BE49-F238E27FC236}">
                    <a16:creationId xmlns:a16="http://schemas.microsoft.com/office/drawing/2014/main" id="{DFC08B6C-7FC3-4AC3-AC83-FCD6EE73B80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3" name="Freeform 20">
                <a:extLst>
                  <a:ext uri="{FF2B5EF4-FFF2-40B4-BE49-F238E27FC236}">
                    <a16:creationId xmlns:a16="http://schemas.microsoft.com/office/drawing/2014/main" id="{7DBD6DFA-2C8E-4029-A44A-50741759921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5" name="Gruppieren 984">
              <a:extLst>
                <a:ext uri="{FF2B5EF4-FFF2-40B4-BE49-F238E27FC236}">
                  <a16:creationId xmlns:a16="http://schemas.microsoft.com/office/drawing/2014/main" id="{04A6E9F1-8DC4-4453-92E6-D989A5AC9D45}"/>
                </a:ext>
              </a:extLst>
            </p:cNvPr>
            <p:cNvGrpSpPr>
              <a:grpSpLocks noChangeAspect="1"/>
            </p:cNvGrpSpPr>
            <p:nvPr userDrawn="1"/>
          </p:nvGrpSpPr>
          <p:grpSpPr>
            <a:xfrm>
              <a:off x="1849115" y="3572872"/>
              <a:ext cx="432000" cy="432000"/>
              <a:chOff x="467544" y="2409856"/>
              <a:chExt cx="401638" cy="401635"/>
            </a:xfrm>
          </p:grpSpPr>
          <p:sp>
            <p:nvSpPr>
              <p:cNvPr id="1376" name="Freeform 13">
                <a:extLst>
                  <a:ext uri="{FF2B5EF4-FFF2-40B4-BE49-F238E27FC236}">
                    <a16:creationId xmlns:a16="http://schemas.microsoft.com/office/drawing/2014/main" id="{8244D35E-BE8F-4A80-8E3D-6BD87B33CB1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7" name="Freeform 18">
                <a:extLst>
                  <a:ext uri="{FF2B5EF4-FFF2-40B4-BE49-F238E27FC236}">
                    <a16:creationId xmlns:a16="http://schemas.microsoft.com/office/drawing/2014/main" id="{C2B8B292-9B9B-4BE7-A2C5-67B5E6D73F1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8" name="Freeform 19">
                <a:extLst>
                  <a:ext uri="{FF2B5EF4-FFF2-40B4-BE49-F238E27FC236}">
                    <a16:creationId xmlns:a16="http://schemas.microsoft.com/office/drawing/2014/main" id="{5ACE864B-F44B-4DEE-A096-3C5BB9E9716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9" name="Freeform 20">
                <a:extLst>
                  <a:ext uri="{FF2B5EF4-FFF2-40B4-BE49-F238E27FC236}">
                    <a16:creationId xmlns:a16="http://schemas.microsoft.com/office/drawing/2014/main" id="{21FDC8B0-B450-43E5-978B-C5EF0354F3C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6" name="Gruppieren 985">
              <a:extLst>
                <a:ext uri="{FF2B5EF4-FFF2-40B4-BE49-F238E27FC236}">
                  <a16:creationId xmlns:a16="http://schemas.microsoft.com/office/drawing/2014/main" id="{2EB27A03-3F47-478F-8889-ABC9B9AE9368}"/>
                </a:ext>
              </a:extLst>
            </p:cNvPr>
            <p:cNvGrpSpPr>
              <a:grpSpLocks noChangeAspect="1"/>
            </p:cNvGrpSpPr>
            <p:nvPr userDrawn="1"/>
          </p:nvGrpSpPr>
          <p:grpSpPr>
            <a:xfrm>
              <a:off x="1273051" y="3572872"/>
              <a:ext cx="432000" cy="432000"/>
              <a:chOff x="467544" y="2409856"/>
              <a:chExt cx="401638" cy="401635"/>
            </a:xfrm>
          </p:grpSpPr>
          <p:sp>
            <p:nvSpPr>
              <p:cNvPr id="1372" name="Freeform 13">
                <a:extLst>
                  <a:ext uri="{FF2B5EF4-FFF2-40B4-BE49-F238E27FC236}">
                    <a16:creationId xmlns:a16="http://schemas.microsoft.com/office/drawing/2014/main" id="{38D9A7F5-F438-41F1-A273-59BD0C212DB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3" name="Freeform 18">
                <a:extLst>
                  <a:ext uri="{FF2B5EF4-FFF2-40B4-BE49-F238E27FC236}">
                    <a16:creationId xmlns:a16="http://schemas.microsoft.com/office/drawing/2014/main" id="{93D46D52-B8BB-464B-A5B4-0D068391574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4" name="Freeform 19">
                <a:extLst>
                  <a:ext uri="{FF2B5EF4-FFF2-40B4-BE49-F238E27FC236}">
                    <a16:creationId xmlns:a16="http://schemas.microsoft.com/office/drawing/2014/main" id="{16CBEA29-9F68-4550-9B68-CEEDF36F990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5" name="Freeform 20">
                <a:extLst>
                  <a:ext uri="{FF2B5EF4-FFF2-40B4-BE49-F238E27FC236}">
                    <a16:creationId xmlns:a16="http://schemas.microsoft.com/office/drawing/2014/main" id="{BA19EE44-DDD0-44A7-9739-231225903C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7" name="Gruppieren 986">
              <a:extLst>
                <a:ext uri="{FF2B5EF4-FFF2-40B4-BE49-F238E27FC236}">
                  <a16:creationId xmlns:a16="http://schemas.microsoft.com/office/drawing/2014/main" id="{9506BC68-45A0-4AE6-9417-3D1B6DC19E40}"/>
                </a:ext>
              </a:extLst>
            </p:cNvPr>
            <p:cNvGrpSpPr>
              <a:grpSpLocks noChangeAspect="1"/>
            </p:cNvGrpSpPr>
            <p:nvPr userDrawn="1"/>
          </p:nvGrpSpPr>
          <p:grpSpPr>
            <a:xfrm>
              <a:off x="696987" y="3572872"/>
              <a:ext cx="432000" cy="432000"/>
              <a:chOff x="467544" y="2409856"/>
              <a:chExt cx="401638" cy="401635"/>
            </a:xfrm>
          </p:grpSpPr>
          <p:sp>
            <p:nvSpPr>
              <p:cNvPr id="1368" name="Freeform 13">
                <a:extLst>
                  <a:ext uri="{FF2B5EF4-FFF2-40B4-BE49-F238E27FC236}">
                    <a16:creationId xmlns:a16="http://schemas.microsoft.com/office/drawing/2014/main" id="{76CCE430-D7E8-4F19-9AD4-B5437E33B33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9" name="Freeform 18">
                <a:extLst>
                  <a:ext uri="{FF2B5EF4-FFF2-40B4-BE49-F238E27FC236}">
                    <a16:creationId xmlns:a16="http://schemas.microsoft.com/office/drawing/2014/main" id="{1D2BA8B4-B0B5-4079-B2B2-CAEC2AB01A6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0" name="Freeform 19">
                <a:extLst>
                  <a:ext uri="{FF2B5EF4-FFF2-40B4-BE49-F238E27FC236}">
                    <a16:creationId xmlns:a16="http://schemas.microsoft.com/office/drawing/2014/main" id="{73FC6129-4F5F-4912-8E1E-4DA18ED1ED6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1" name="Freeform 20">
                <a:extLst>
                  <a:ext uri="{FF2B5EF4-FFF2-40B4-BE49-F238E27FC236}">
                    <a16:creationId xmlns:a16="http://schemas.microsoft.com/office/drawing/2014/main" id="{F1DE866A-B3DE-4D9F-88EF-31D60B08AA9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8" name="Gruppieren 987">
              <a:extLst>
                <a:ext uri="{FF2B5EF4-FFF2-40B4-BE49-F238E27FC236}">
                  <a16:creationId xmlns:a16="http://schemas.microsoft.com/office/drawing/2014/main" id="{6D8B3ABE-FABA-4E56-BCC5-9EC2F4FB8BA3}"/>
                </a:ext>
              </a:extLst>
            </p:cNvPr>
            <p:cNvGrpSpPr>
              <a:grpSpLocks noChangeAspect="1"/>
            </p:cNvGrpSpPr>
            <p:nvPr userDrawn="1"/>
          </p:nvGrpSpPr>
          <p:grpSpPr>
            <a:xfrm>
              <a:off x="5881563" y="4148984"/>
              <a:ext cx="432000" cy="432000"/>
              <a:chOff x="467544" y="2409856"/>
              <a:chExt cx="401638" cy="401635"/>
            </a:xfrm>
          </p:grpSpPr>
          <p:sp>
            <p:nvSpPr>
              <p:cNvPr id="1364" name="Freeform 13">
                <a:extLst>
                  <a:ext uri="{FF2B5EF4-FFF2-40B4-BE49-F238E27FC236}">
                    <a16:creationId xmlns:a16="http://schemas.microsoft.com/office/drawing/2014/main" id="{951D4ECF-808D-4C59-85B5-BD7FE5B09BF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5" name="Freeform 18">
                <a:extLst>
                  <a:ext uri="{FF2B5EF4-FFF2-40B4-BE49-F238E27FC236}">
                    <a16:creationId xmlns:a16="http://schemas.microsoft.com/office/drawing/2014/main" id="{5D964AEA-69F8-4A28-BC0B-51C9191772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6" name="Freeform 19">
                <a:extLst>
                  <a:ext uri="{FF2B5EF4-FFF2-40B4-BE49-F238E27FC236}">
                    <a16:creationId xmlns:a16="http://schemas.microsoft.com/office/drawing/2014/main" id="{84771437-68EF-462A-8772-360BF13092B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7" name="Freeform 20">
                <a:extLst>
                  <a:ext uri="{FF2B5EF4-FFF2-40B4-BE49-F238E27FC236}">
                    <a16:creationId xmlns:a16="http://schemas.microsoft.com/office/drawing/2014/main" id="{612869B0-F4F6-4481-940C-D295808FED7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9" name="Gruppieren 988">
              <a:extLst>
                <a:ext uri="{FF2B5EF4-FFF2-40B4-BE49-F238E27FC236}">
                  <a16:creationId xmlns:a16="http://schemas.microsoft.com/office/drawing/2014/main" id="{92E47E2A-8898-45FA-93D8-EE8D79FAE34A}"/>
                </a:ext>
              </a:extLst>
            </p:cNvPr>
            <p:cNvGrpSpPr>
              <a:grpSpLocks noChangeAspect="1"/>
            </p:cNvGrpSpPr>
            <p:nvPr userDrawn="1"/>
          </p:nvGrpSpPr>
          <p:grpSpPr>
            <a:xfrm>
              <a:off x="6457675" y="4148984"/>
              <a:ext cx="432000" cy="432000"/>
              <a:chOff x="467544" y="2409856"/>
              <a:chExt cx="401638" cy="401635"/>
            </a:xfrm>
          </p:grpSpPr>
          <p:sp>
            <p:nvSpPr>
              <p:cNvPr id="1360" name="Freeform 13">
                <a:extLst>
                  <a:ext uri="{FF2B5EF4-FFF2-40B4-BE49-F238E27FC236}">
                    <a16:creationId xmlns:a16="http://schemas.microsoft.com/office/drawing/2014/main" id="{830EFCF1-2AB6-4E1E-BD47-D6E3A084CE1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18">
                <a:extLst>
                  <a:ext uri="{FF2B5EF4-FFF2-40B4-BE49-F238E27FC236}">
                    <a16:creationId xmlns:a16="http://schemas.microsoft.com/office/drawing/2014/main" id="{4D175E82-EFB6-4996-8234-63BE3B6D840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2" name="Freeform 19">
                <a:extLst>
                  <a:ext uri="{FF2B5EF4-FFF2-40B4-BE49-F238E27FC236}">
                    <a16:creationId xmlns:a16="http://schemas.microsoft.com/office/drawing/2014/main" id="{431AAB04-1EDC-4D8B-B770-BEB495A329C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3" name="Freeform 20">
                <a:extLst>
                  <a:ext uri="{FF2B5EF4-FFF2-40B4-BE49-F238E27FC236}">
                    <a16:creationId xmlns:a16="http://schemas.microsoft.com/office/drawing/2014/main" id="{026BCC2A-CFA1-404A-9BB2-CB191B068CE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0" name="Gruppieren 989">
              <a:extLst>
                <a:ext uri="{FF2B5EF4-FFF2-40B4-BE49-F238E27FC236}">
                  <a16:creationId xmlns:a16="http://schemas.microsoft.com/office/drawing/2014/main" id="{ACC5AA4D-F0F2-4CF0-BC4E-4E9058BA7363}"/>
                </a:ext>
              </a:extLst>
            </p:cNvPr>
            <p:cNvGrpSpPr>
              <a:grpSpLocks noChangeAspect="1"/>
            </p:cNvGrpSpPr>
            <p:nvPr userDrawn="1"/>
          </p:nvGrpSpPr>
          <p:grpSpPr>
            <a:xfrm>
              <a:off x="7033739" y="4148984"/>
              <a:ext cx="432000" cy="432000"/>
              <a:chOff x="467544" y="2409856"/>
              <a:chExt cx="401638" cy="401635"/>
            </a:xfrm>
          </p:grpSpPr>
          <p:sp>
            <p:nvSpPr>
              <p:cNvPr id="1356" name="Freeform 13">
                <a:extLst>
                  <a:ext uri="{FF2B5EF4-FFF2-40B4-BE49-F238E27FC236}">
                    <a16:creationId xmlns:a16="http://schemas.microsoft.com/office/drawing/2014/main" id="{843F8C9B-1EF6-407B-ACC6-68489DA081F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7" name="Freeform 18">
                <a:extLst>
                  <a:ext uri="{FF2B5EF4-FFF2-40B4-BE49-F238E27FC236}">
                    <a16:creationId xmlns:a16="http://schemas.microsoft.com/office/drawing/2014/main" id="{4F021D90-E563-44E7-935E-F2DB1A4458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8" name="Freeform 19">
                <a:extLst>
                  <a:ext uri="{FF2B5EF4-FFF2-40B4-BE49-F238E27FC236}">
                    <a16:creationId xmlns:a16="http://schemas.microsoft.com/office/drawing/2014/main" id="{C6FE07DC-6D01-4508-83D7-7A5897FB97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9" name="Freeform 20">
                <a:extLst>
                  <a:ext uri="{FF2B5EF4-FFF2-40B4-BE49-F238E27FC236}">
                    <a16:creationId xmlns:a16="http://schemas.microsoft.com/office/drawing/2014/main" id="{25689988-BB95-4DFF-A8C2-4E95BC20FF8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1" name="Gruppieren 990">
              <a:extLst>
                <a:ext uri="{FF2B5EF4-FFF2-40B4-BE49-F238E27FC236}">
                  <a16:creationId xmlns:a16="http://schemas.microsoft.com/office/drawing/2014/main" id="{DED5E9D8-96A5-4C3D-B430-E24FB942F895}"/>
                </a:ext>
              </a:extLst>
            </p:cNvPr>
            <p:cNvGrpSpPr>
              <a:grpSpLocks noChangeAspect="1"/>
            </p:cNvGrpSpPr>
            <p:nvPr userDrawn="1"/>
          </p:nvGrpSpPr>
          <p:grpSpPr>
            <a:xfrm>
              <a:off x="7609803" y="4148984"/>
              <a:ext cx="432000" cy="432000"/>
              <a:chOff x="467544" y="2409856"/>
              <a:chExt cx="401638" cy="401635"/>
            </a:xfrm>
          </p:grpSpPr>
          <p:sp>
            <p:nvSpPr>
              <p:cNvPr id="1352" name="Freeform 13">
                <a:extLst>
                  <a:ext uri="{FF2B5EF4-FFF2-40B4-BE49-F238E27FC236}">
                    <a16:creationId xmlns:a16="http://schemas.microsoft.com/office/drawing/2014/main" id="{3FF80673-D0EC-4A5B-93C0-C9D141D757F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3" name="Freeform 18">
                <a:extLst>
                  <a:ext uri="{FF2B5EF4-FFF2-40B4-BE49-F238E27FC236}">
                    <a16:creationId xmlns:a16="http://schemas.microsoft.com/office/drawing/2014/main" id="{8860297B-9DD7-4EF1-887A-17CCE8031F3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4" name="Freeform 19">
                <a:extLst>
                  <a:ext uri="{FF2B5EF4-FFF2-40B4-BE49-F238E27FC236}">
                    <a16:creationId xmlns:a16="http://schemas.microsoft.com/office/drawing/2014/main" id="{9E11F5EB-4A39-4C84-9613-0113473A23B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5" name="Freeform 20">
                <a:extLst>
                  <a:ext uri="{FF2B5EF4-FFF2-40B4-BE49-F238E27FC236}">
                    <a16:creationId xmlns:a16="http://schemas.microsoft.com/office/drawing/2014/main" id="{4C0323BA-9C83-4244-BD91-67717495B20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2" name="Gruppieren 991">
              <a:extLst>
                <a:ext uri="{FF2B5EF4-FFF2-40B4-BE49-F238E27FC236}">
                  <a16:creationId xmlns:a16="http://schemas.microsoft.com/office/drawing/2014/main" id="{AD1B485A-75AA-49BB-A813-7C5AADFA25B0}"/>
                </a:ext>
              </a:extLst>
            </p:cNvPr>
            <p:cNvGrpSpPr>
              <a:grpSpLocks noChangeAspect="1"/>
            </p:cNvGrpSpPr>
            <p:nvPr userDrawn="1"/>
          </p:nvGrpSpPr>
          <p:grpSpPr>
            <a:xfrm>
              <a:off x="8185867" y="4148984"/>
              <a:ext cx="432000" cy="432000"/>
              <a:chOff x="467544" y="2409856"/>
              <a:chExt cx="401638" cy="401635"/>
            </a:xfrm>
          </p:grpSpPr>
          <p:sp>
            <p:nvSpPr>
              <p:cNvPr id="1348" name="Freeform 13">
                <a:extLst>
                  <a:ext uri="{FF2B5EF4-FFF2-40B4-BE49-F238E27FC236}">
                    <a16:creationId xmlns:a16="http://schemas.microsoft.com/office/drawing/2014/main" id="{F18C0AE1-68DC-41CC-9A9A-28C963F64EB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9" name="Freeform 18">
                <a:extLst>
                  <a:ext uri="{FF2B5EF4-FFF2-40B4-BE49-F238E27FC236}">
                    <a16:creationId xmlns:a16="http://schemas.microsoft.com/office/drawing/2014/main" id="{26D35F6A-ADFD-45D4-8ED2-0E42DF1D337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19">
                <a:extLst>
                  <a:ext uri="{FF2B5EF4-FFF2-40B4-BE49-F238E27FC236}">
                    <a16:creationId xmlns:a16="http://schemas.microsoft.com/office/drawing/2014/main" id="{867A88DA-0678-4947-B0CF-31366A5F525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1" name="Freeform 20">
                <a:extLst>
                  <a:ext uri="{FF2B5EF4-FFF2-40B4-BE49-F238E27FC236}">
                    <a16:creationId xmlns:a16="http://schemas.microsoft.com/office/drawing/2014/main" id="{6C2C09BF-25B5-4BAE-855B-6FFA90054BA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3" name="Gruppieren 992">
              <a:extLst>
                <a:ext uri="{FF2B5EF4-FFF2-40B4-BE49-F238E27FC236}">
                  <a16:creationId xmlns:a16="http://schemas.microsoft.com/office/drawing/2014/main" id="{B6D40248-8A7E-4DF9-980B-1C7DC287CCE5}"/>
                </a:ext>
              </a:extLst>
            </p:cNvPr>
            <p:cNvGrpSpPr>
              <a:grpSpLocks noChangeAspect="1"/>
            </p:cNvGrpSpPr>
            <p:nvPr userDrawn="1"/>
          </p:nvGrpSpPr>
          <p:grpSpPr>
            <a:xfrm>
              <a:off x="8761931" y="4148984"/>
              <a:ext cx="432000" cy="432000"/>
              <a:chOff x="467544" y="2409856"/>
              <a:chExt cx="401638" cy="401635"/>
            </a:xfrm>
          </p:grpSpPr>
          <p:sp>
            <p:nvSpPr>
              <p:cNvPr id="1344" name="Freeform 13">
                <a:extLst>
                  <a:ext uri="{FF2B5EF4-FFF2-40B4-BE49-F238E27FC236}">
                    <a16:creationId xmlns:a16="http://schemas.microsoft.com/office/drawing/2014/main" id="{7E5BBAA2-CEA9-46BE-8F6B-B14D1672158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5" name="Freeform 18">
                <a:extLst>
                  <a:ext uri="{FF2B5EF4-FFF2-40B4-BE49-F238E27FC236}">
                    <a16:creationId xmlns:a16="http://schemas.microsoft.com/office/drawing/2014/main" id="{A8A3E093-CEA0-40D9-828D-73304688C40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6" name="Freeform 19">
                <a:extLst>
                  <a:ext uri="{FF2B5EF4-FFF2-40B4-BE49-F238E27FC236}">
                    <a16:creationId xmlns:a16="http://schemas.microsoft.com/office/drawing/2014/main" id="{98DAAFAC-606E-4876-9E1A-1E66DC622C0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20">
                <a:extLst>
                  <a:ext uri="{FF2B5EF4-FFF2-40B4-BE49-F238E27FC236}">
                    <a16:creationId xmlns:a16="http://schemas.microsoft.com/office/drawing/2014/main" id="{D0D6391C-BE94-46DE-AB99-73FEB3928E9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4" name="Gruppieren 993">
              <a:extLst>
                <a:ext uri="{FF2B5EF4-FFF2-40B4-BE49-F238E27FC236}">
                  <a16:creationId xmlns:a16="http://schemas.microsoft.com/office/drawing/2014/main" id="{26ACE04E-944C-49EC-AB8C-4A96FD0CB17D}"/>
                </a:ext>
              </a:extLst>
            </p:cNvPr>
            <p:cNvGrpSpPr>
              <a:grpSpLocks noChangeAspect="1"/>
            </p:cNvGrpSpPr>
            <p:nvPr userDrawn="1"/>
          </p:nvGrpSpPr>
          <p:grpSpPr>
            <a:xfrm>
              <a:off x="9337995" y="4148984"/>
              <a:ext cx="432000" cy="432000"/>
              <a:chOff x="467544" y="2409856"/>
              <a:chExt cx="401638" cy="401635"/>
            </a:xfrm>
          </p:grpSpPr>
          <p:sp>
            <p:nvSpPr>
              <p:cNvPr id="1340" name="Freeform 13">
                <a:extLst>
                  <a:ext uri="{FF2B5EF4-FFF2-40B4-BE49-F238E27FC236}">
                    <a16:creationId xmlns:a16="http://schemas.microsoft.com/office/drawing/2014/main" id="{B9E008BD-7F5B-4073-AA44-AF5A26C0E5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1" name="Freeform 18">
                <a:extLst>
                  <a:ext uri="{FF2B5EF4-FFF2-40B4-BE49-F238E27FC236}">
                    <a16:creationId xmlns:a16="http://schemas.microsoft.com/office/drawing/2014/main" id="{CD89263B-3B60-4334-97CF-7B5C7BFB3AA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2" name="Freeform 19">
                <a:extLst>
                  <a:ext uri="{FF2B5EF4-FFF2-40B4-BE49-F238E27FC236}">
                    <a16:creationId xmlns:a16="http://schemas.microsoft.com/office/drawing/2014/main" id="{272BAA36-C992-456A-9DCD-594D53FDB22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3" name="Freeform 20">
                <a:extLst>
                  <a:ext uri="{FF2B5EF4-FFF2-40B4-BE49-F238E27FC236}">
                    <a16:creationId xmlns:a16="http://schemas.microsoft.com/office/drawing/2014/main" id="{31FD3D04-452D-41A6-B4A1-71969D7C0CD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5" name="Gruppieren 994">
              <a:extLst>
                <a:ext uri="{FF2B5EF4-FFF2-40B4-BE49-F238E27FC236}">
                  <a16:creationId xmlns:a16="http://schemas.microsoft.com/office/drawing/2014/main" id="{B4DD8E68-0CDA-459D-8C20-8ACB8DED9900}"/>
                </a:ext>
              </a:extLst>
            </p:cNvPr>
            <p:cNvGrpSpPr>
              <a:grpSpLocks noChangeAspect="1"/>
            </p:cNvGrpSpPr>
            <p:nvPr userDrawn="1"/>
          </p:nvGrpSpPr>
          <p:grpSpPr>
            <a:xfrm>
              <a:off x="9914059" y="4148984"/>
              <a:ext cx="432000" cy="432000"/>
              <a:chOff x="467544" y="2409856"/>
              <a:chExt cx="401638" cy="401635"/>
            </a:xfrm>
          </p:grpSpPr>
          <p:sp>
            <p:nvSpPr>
              <p:cNvPr id="1336" name="Freeform 13">
                <a:extLst>
                  <a:ext uri="{FF2B5EF4-FFF2-40B4-BE49-F238E27FC236}">
                    <a16:creationId xmlns:a16="http://schemas.microsoft.com/office/drawing/2014/main" id="{72030F38-7414-4D76-907A-63ADF8781B5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7" name="Freeform 18">
                <a:extLst>
                  <a:ext uri="{FF2B5EF4-FFF2-40B4-BE49-F238E27FC236}">
                    <a16:creationId xmlns:a16="http://schemas.microsoft.com/office/drawing/2014/main" id="{A1FAA611-0146-4FA6-9448-2B40BA10D60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8" name="Freeform 19">
                <a:extLst>
                  <a:ext uri="{FF2B5EF4-FFF2-40B4-BE49-F238E27FC236}">
                    <a16:creationId xmlns:a16="http://schemas.microsoft.com/office/drawing/2014/main" id="{546D9E7F-1DED-4582-AA54-1B5E86077A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9" name="Freeform 20">
                <a:extLst>
                  <a:ext uri="{FF2B5EF4-FFF2-40B4-BE49-F238E27FC236}">
                    <a16:creationId xmlns:a16="http://schemas.microsoft.com/office/drawing/2014/main" id="{F27D5610-28D9-4220-B1DF-C8EF33A468C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6" name="Gruppieren 995">
              <a:extLst>
                <a:ext uri="{FF2B5EF4-FFF2-40B4-BE49-F238E27FC236}">
                  <a16:creationId xmlns:a16="http://schemas.microsoft.com/office/drawing/2014/main" id="{D231153B-A6B3-4AF2-84A2-F1166634EBD7}"/>
                </a:ext>
              </a:extLst>
            </p:cNvPr>
            <p:cNvGrpSpPr>
              <a:grpSpLocks noChangeAspect="1"/>
            </p:cNvGrpSpPr>
            <p:nvPr userDrawn="1"/>
          </p:nvGrpSpPr>
          <p:grpSpPr>
            <a:xfrm>
              <a:off x="10490123" y="4148984"/>
              <a:ext cx="432000" cy="432000"/>
              <a:chOff x="467544" y="2409856"/>
              <a:chExt cx="401638" cy="401635"/>
            </a:xfrm>
          </p:grpSpPr>
          <p:sp>
            <p:nvSpPr>
              <p:cNvPr id="1332" name="Freeform 13">
                <a:extLst>
                  <a:ext uri="{FF2B5EF4-FFF2-40B4-BE49-F238E27FC236}">
                    <a16:creationId xmlns:a16="http://schemas.microsoft.com/office/drawing/2014/main" id="{AED7E5BD-8C54-488A-9B47-8BE2D247AEB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3" name="Freeform 18">
                <a:extLst>
                  <a:ext uri="{FF2B5EF4-FFF2-40B4-BE49-F238E27FC236}">
                    <a16:creationId xmlns:a16="http://schemas.microsoft.com/office/drawing/2014/main" id="{FB89F07A-E534-476B-B52B-AA75A8C36BC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4" name="Freeform 19">
                <a:extLst>
                  <a:ext uri="{FF2B5EF4-FFF2-40B4-BE49-F238E27FC236}">
                    <a16:creationId xmlns:a16="http://schemas.microsoft.com/office/drawing/2014/main" id="{D67700DF-3C80-4324-AAF0-AF30B2F3D93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5" name="Freeform 20">
                <a:extLst>
                  <a:ext uri="{FF2B5EF4-FFF2-40B4-BE49-F238E27FC236}">
                    <a16:creationId xmlns:a16="http://schemas.microsoft.com/office/drawing/2014/main" id="{307F7D4E-C55A-4526-BD41-DCE1892AE11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7" name="Gruppieren 996">
              <a:extLst>
                <a:ext uri="{FF2B5EF4-FFF2-40B4-BE49-F238E27FC236}">
                  <a16:creationId xmlns:a16="http://schemas.microsoft.com/office/drawing/2014/main" id="{ADDD0899-54F7-4168-BBD3-5AB933F01EDA}"/>
                </a:ext>
              </a:extLst>
            </p:cNvPr>
            <p:cNvGrpSpPr>
              <a:grpSpLocks noChangeAspect="1"/>
            </p:cNvGrpSpPr>
            <p:nvPr userDrawn="1"/>
          </p:nvGrpSpPr>
          <p:grpSpPr>
            <a:xfrm>
              <a:off x="11066187" y="4148984"/>
              <a:ext cx="432000" cy="432000"/>
              <a:chOff x="467544" y="2409856"/>
              <a:chExt cx="401638" cy="401635"/>
            </a:xfrm>
          </p:grpSpPr>
          <p:sp>
            <p:nvSpPr>
              <p:cNvPr id="1328" name="Freeform 13">
                <a:extLst>
                  <a:ext uri="{FF2B5EF4-FFF2-40B4-BE49-F238E27FC236}">
                    <a16:creationId xmlns:a16="http://schemas.microsoft.com/office/drawing/2014/main" id="{03EFFF69-FA2C-4A5D-A26F-43E33E82E59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9" name="Freeform 18">
                <a:extLst>
                  <a:ext uri="{FF2B5EF4-FFF2-40B4-BE49-F238E27FC236}">
                    <a16:creationId xmlns:a16="http://schemas.microsoft.com/office/drawing/2014/main" id="{34D9E3FA-CAB9-48C8-99C1-CA9F74D8E72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0" name="Freeform 19">
                <a:extLst>
                  <a:ext uri="{FF2B5EF4-FFF2-40B4-BE49-F238E27FC236}">
                    <a16:creationId xmlns:a16="http://schemas.microsoft.com/office/drawing/2014/main" id="{AD392049-8257-4547-8B74-08948E39A57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1" name="Freeform 20">
                <a:extLst>
                  <a:ext uri="{FF2B5EF4-FFF2-40B4-BE49-F238E27FC236}">
                    <a16:creationId xmlns:a16="http://schemas.microsoft.com/office/drawing/2014/main" id="{F3FD5220-BA53-4299-A331-FC7731F51A7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8" name="Gruppieren 997">
              <a:extLst>
                <a:ext uri="{FF2B5EF4-FFF2-40B4-BE49-F238E27FC236}">
                  <a16:creationId xmlns:a16="http://schemas.microsoft.com/office/drawing/2014/main" id="{4752E2A3-C6B1-490B-85D5-8E347BEEB680}"/>
                </a:ext>
              </a:extLst>
            </p:cNvPr>
            <p:cNvGrpSpPr>
              <a:grpSpLocks noChangeAspect="1"/>
            </p:cNvGrpSpPr>
            <p:nvPr userDrawn="1"/>
          </p:nvGrpSpPr>
          <p:grpSpPr>
            <a:xfrm>
              <a:off x="5305499" y="4148984"/>
              <a:ext cx="432000" cy="432000"/>
              <a:chOff x="467544" y="2409856"/>
              <a:chExt cx="401638" cy="401635"/>
            </a:xfrm>
          </p:grpSpPr>
          <p:sp>
            <p:nvSpPr>
              <p:cNvPr id="1324" name="Freeform 13">
                <a:extLst>
                  <a:ext uri="{FF2B5EF4-FFF2-40B4-BE49-F238E27FC236}">
                    <a16:creationId xmlns:a16="http://schemas.microsoft.com/office/drawing/2014/main" id="{6E9E1C5D-D8B2-4DB6-B974-0FD6ED14CDF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5" name="Freeform 18">
                <a:extLst>
                  <a:ext uri="{FF2B5EF4-FFF2-40B4-BE49-F238E27FC236}">
                    <a16:creationId xmlns:a16="http://schemas.microsoft.com/office/drawing/2014/main" id="{436A179B-85E1-46F5-BF92-2DEE3A0D3E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6" name="Freeform 19">
                <a:extLst>
                  <a:ext uri="{FF2B5EF4-FFF2-40B4-BE49-F238E27FC236}">
                    <a16:creationId xmlns:a16="http://schemas.microsoft.com/office/drawing/2014/main" id="{97FE89E4-1066-4D25-A089-315A378F310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7" name="Freeform 20">
                <a:extLst>
                  <a:ext uri="{FF2B5EF4-FFF2-40B4-BE49-F238E27FC236}">
                    <a16:creationId xmlns:a16="http://schemas.microsoft.com/office/drawing/2014/main" id="{006C1999-AE33-4425-99FF-9E7D1D6C2C4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99" name="Gruppieren 998">
              <a:extLst>
                <a:ext uri="{FF2B5EF4-FFF2-40B4-BE49-F238E27FC236}">
                  <a16:creationId xmlns:a16="http://schemas.microsoft.com/office/drawing/2014/main" id="{036428E5-3269-48E9-9E2D-E643FAB2C670}"/>
                </a:ext>
              </a:extLst>
            </p:cNvPr>
            <p:cNvGrpSpPr>
              <a:grpSpLocks noChangeAspect="1"/>
            </p:cNvGrpSpPr>
            <p:nvPr userDrawn="1"/>
          </p:nvGrpSpPr>
          <p:grpSpPr>
            <a:xfrm>
              <a:off x="4729435" y="4148984"/>
              <a:ext cx="432000" cy="432000"/>
              <a:chOff x="467544" y="2409856"/>
              <a:chExt cx="401638" cy="401635"/>
            </a:xfrm>
          </p:grpSpPr>
          <p:sp>
            <p:nvSpPr>
              <p:cNvPr id="1320" name="Freeform 13">
                <a:extLst>
                  <a:ext uri="{FF2B5EF4-FFF2-40B4-BE49-F238E27FC236}">
                    <a16:creationId xmlns:a16="http://schemas.microsoft.com/office/drawing/2014/main" id="{80A3EFEC-F3B7-4B13-9C19-05EDE41DA06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1" name="Freeform 18">
                <a:extLst>
                  <a:ext uri="{FF2B5EF4-FFF2-40B4-BE49-F238E27FC236}">
                    <a16:creationId xmlns:a16="http://schemas.microsoft.com/office/drawing/2014/main" id="{B0DC4A4C-2925-405E-B57E-AFB569CB5F0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2" name="Freeform 19">
                <a:extLst>
                  <a:ext uri="{FF2B5EF4-FFF2-40B4-BE49-F238E27FC236}">
                    <a16:creationId xmlns:a16="http://schemas.microsoft.com/office/drawing/2014/main" id="{E03CA1CE-1F87-44DD-85DF-825C85F93C0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20">
                <a:extLst>
                  <a:ext uri="{FF2B5EF4-FFF2-40B4-BE49-F238E27FC236}">
                    <a16:creationId xmlns:a16="http://schemas.microsoft.com/office/drawing/2014/main" id="{AE0147B2-99BC-4CC3-96F0-17BCB8BE991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0" name="Gruppieren 999">
              <a:extLst>
                <a:ext uri="{FF2B5EF4-FFF2-40B4-BE49-F238E27FC236}">
                  <a16:creationId xmlns:a16="http://schemas.microsoft.com/office/drawing/2014/main" id="{483E24F7-3DF4-4F53-BA7A-71A91B8E2EE0}"/>
                </a:ext>
              </a:extLst>
            </p:cNvPr>
            <p:cNvGrpSpPr>
              <a:grpSpLocks noChangeAspect="1"/>
            </p:cNvGrpSpPr>
            <p:nvPr userDrawn="1"/>
          </p:nvGrpSpPr>
          <p:grpSpPr>
            <a:xfrm>
              <a:off x="4153371" y="4148984"/>
              <a:ext cx="432000" cy="432000"/>
              <a:chOff x="467544" y="2409856"/>
              <a:chExt cx="401638" cy="401635"/>
            </a:xfrm>
          </p:grpSpPr>
          <p:sp>
            <p:nvSpPr>
              <p:cNvPr id="1316" name="Freeform 13">
                <a:extLst>
                  <a:ext uri="{FF2B5EF4-FFF2-40B4-BE49-F238E27FC236}">
                    <a16:creationId xmlns:a16="http://schemas.microsoft.com/office/drawing/2014/main" id="{16844DAE-E0A6-49D2-9177-9639FF37769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18">
                <a:extLst>
                  <a:ext uri="{FF2B5EF4-FFF2-40B4-BE49-F238E27FC236}">
                    <a16:creationId xmlns:a16="http://schemas.microsoft.com/office/drawing/2014/main" id="{98E9BBF2-5C48-4811-9A8A-AAB03155D56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19">
                <a:extLst>
                  <a:ext uri="{FF2B5EF4-FFF2-40B4-BE49-F238E27FC236}">
                    <a16:creationId xmlns:a16="http://schemas.microsoft.com/office/drawing/2014/main" id="{4F8A3717-03DE-475F-A669-CB9D860605B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20">
                <a:extLst>
                  <a:ext uri="{FF2B5EF4-FFF2-40B4-BE49-F238E27FC236}">
                    <a16:creationId xmlns:a16="http://schemas.microsoft.com/office/drawing/2014/main" id="{6E3E6182-BF31-4A97-8380-B09BB739251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1" name="Gruppieren 1000">
              <a:extLst>
                <a:ext uri="{FF2B5EF4-FFF2-40B4-BE49-F238E27FC236}">
                  <a16:creationId xmlns:a16="http://schemas.microsoft.com/office/drawing/2014/main" id="{9994AC1B-AC32-4F99-9B72-769210D917AF}"/>
                </a:ext>
              </a:extLst>
            </p:cNvPr>
            <p:cNvGrpSpPr>
              <a:grpSpLocks noChangeAspect="1"/>
            </p:cNvGrpSpPr>
            <p:nvPr userDrawn="1"/>
          </p:nvGrpSpPr>
          <p:grpSpPr>
            <a:xfrm>
              <a:off x="3577307" y="4148984"/>
              <a:ext cx="432000" cy="432000"/>
              <a:chOff x="467544" y="2409856"/>
              <a:chExt cx="401638" cy="401635"/>
            </a:xfrm>
          </p:grpSpPr>
          <p:sp>
            <p:nvSpPr>
              <p:cNvPr id="1312" name="Freeform 13">
                <a:extLst>
                  <a:ext uri="{FF2B5EF4-FFF2-40B4-BE49-F238E27FC236}">
                    <a16:creationId xmlns:a16="http://schemas.microsoft.com/office/drawing/2014/main" id="{EBE577D3-E3FA-40EC-96DD-0F1856BF3C4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Freeform 18">
                <a:extLst>
                  <a:ext uri="{FF2B5EF4-FFF2-40B4-BE49-F238E27FC236}">
                    <a16:creationId xmlns:a16="http://schemas.microsoft.com/office/drawing/2014/main" id="{079EDAA0-EC46-43C8-823F-EE64B97DA63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19">
                <a:extLst>
                  <a:ext uri="{FF2B5EF4-FFF2-40B4-BE49-F238E27FC236}">
                    <a16:creationId xmlns:a16="http://schemas.microsoft.com/office/drawing/2014/main" id="{C5C5D08D-1792-4ACE-B36F-199076E56CEE}"/>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20">
                <a:extLst>
                  <a:ext uri="{FF2B5EF4-FFF2-40B4-BE49-F238E27FC236}">
                    <a16:creationId xmlns:a16="http://schemas.microsoft.com/office/drawing/2014/main" id="{73EBA9D5-4162-45FB-8683-FC94462E4F2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2" name="Gruppieren 1001">
              <a:extLst>
                <a:ext uri="{FF2B5EF4-FFF2-40B4-BE49-F238E27FC236}">
                  <a16:creationId xmlns:a16="http://schemas.microsoft.com/office/drawing/2014/main" id="{BC6CEEC7-C977-4A42-9418-83A3FC0054BF}"/>
                </a:ext>
              </a:extLst>
            </p:cNvPr>
            <p:cNvGrpSpPr>
              <a:grpSpLocks noChangeAspect="1"/>
            </p:cNvGrpSpPr>
            <p:nvPr userDrawn="1"/>
          </p:nvGrpSpPr>
          <p:grpSpPr>
            <a:xfrm>
              <a:off x="3001243" y="4148984"/>
              <a:ext cx="432000" cy="432000"/>
              <a:chOff x="467544" y="2409856"/>
              <a:chExt cx="401638" cy="401635"/>
            </a:xfrm>
          </p:grpSpPr>
          <p:sp>
            <p:nvSpPr>
              <p:cNvPr id="1308" name="Freeform 13">
                <a:extLst>
                  <a:ext uri="{FF2B5EF4-FFF2-40B4-BE49-F238E27FC236}">
                    <a16:creationId xmlns:a16="http://schemas.microsoft.com/office/drawing/2014/main" id="{F2FE9016-A650-40C3-BB55-D2725E42E65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18">
                <a:extLst>
                  <a:ext uri="{FF2B5EF4-FFF2-40B4-BE49-F238E27FC236}">
                    <a16:creationId xmlns:a16="http://schemas.microsoft.com/office/drawing/2014/main" id="{2F15E6C6-45B5-4FF2-BFEB-D238F3DC057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19">
                <a:extLst>
                  <a:ext uri="{FF2B5EF4-FFF2-40B4-BE49-F238E27FC236}">
                    <a16:creationId xmlns:a16="http://schemas.microsoft.com/office/drawing/2014/main" id="{20949E22-13B2-4967-98E0-2AD65F96A9B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20">
                <a:extLst>
                  <a:ext uri="{FF2B5EF4-FFF2-40B4-BE49-F238E27FC236}">
                    <a16:creationId xmlns:a16="http://schemas.microsoft.com/office/drawing/2014/main" id="{19019654-3C8B-445B-A63C-930B87075B8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3" name="Gruppieren 1002">
              <a:extLst>
                <a:ext uri="{FF2B5EF4-FFF2-40B4-BE49-F238E27FC236}">
                  <a16:creationId xmlns:a16="http://schemas.microsoft.com/office/drawing/2014/main" id="{2E6EF263-D843-49AB-B856-1FA684E8FF5A}"/>
                </a:ext>
              </a:extLst>
            </p:cNvPr>
            <p:cNvGrpSpPr>
              <a:grpSpLocks noChangeAspect="1"/>
            </p:cNvGrpSpPr>
            <p:nvPr userDrawn="1"/>
          </p:nvGrpSpPr>
          <p:grpSpPr>
            <a:xfrm>
              <a:off x="2425179" y="4148984"/>
              <a:ext cx="432000" cy="432000"/>
              <a:chOff x="467544" y="2409856"/>
              <a:chExt cx="401638" cy="401635"/>
            </a:xfrm>
          </p:grpSpPr>
          <p:sp>
            <p:nvSpPr>
              <p:cNvPr id="1304" name="Freeform 13">
                <a:extLst>
                  <a:ext uri="{FF2B5EF4-FFF2-40B4-BE49-F238E27FC236}">
                    <a16:creationId xmlns:a16="http://schemas.microsoft.com/office/drawing/2014/main" id="{4A15587E-F70B-46F3-A6E9-526A7A68630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18">
                <a:extLst>
                  <a:ext uri="{FF2B5EF4-FFF2-40B4-BE49-F238E27FC236}">
                    <a16:creationId xmlns:a16="http://schemas.microsoft.com/office/drawing/2014/main" id="{B79936B3-CFE8-441E-8015-285129FE4B28}"/>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19">
                <a:extLst>
                  <a:ext uri="{FF2B5EF4-FFF2-40B4-BE49-F238E27FC236}">
                    <a16:creationId xmlns:a16="http://schemas.microsoft.com/office/drawing/2014/main" id="{19197F0D-F0E2-4FA3-B866-F569B7A6B267}"/>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20">
                <a:extLst>
                  <a:ext uri="{FF2B5EF4-FFF2-40B4-BE49-F238E27FC236}">
                    <a16:creationId xmlns:a16="http://schemas.microsoft.com/office/drawing/2014/main" id="{AFBD5A61-E87E-4181-9279-84EBDD4528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4" name="Gruppieren 1003">
              <a:extLst>
                <a:ext uri="{FF2B5EF4-FFF2-40B4-BE49-F238E27FC236}">
                  <a16:creationId xmlns:a16="http://schemas.microsoft.com/office/drawing/2014/main" id="{D0C94106-B14B-42E0-84CC-27749C774AD3}"/>
                </a:ext>
              </a:extLst>
            </p:cNvPr>
            <p:cNvGrpSpPr>
              <a:grpSpLocks noChangeAspect="1"/>
            </p:cNvGrpSpPr>
            <p:nvPr userDrawn="1"/>
          </p:nvGrpSpPr>
          <p:grpSpPr>
            <a:xfrm>
              <a:off x="1849115" y="4148984"/>
              <a:ext cx="432000" cy="432000"/>
              <a:chOff x="467544" y="2409856"/>
              <a:chExt cx="401638" cy="401635"/>
            </a:xfrm>
          </p:grpSpPr>
          <p:sp>
            <p:nvSpPr>
              <p:cNvPr id="1300" name="Freeform 13">
                <a:extLst>
                  <a:ext uri="{FF2B5EF4-FFF2-40B4-BE49-F238E27FC236}">
                    <a16:creationId xmlns:a16="http://schemas.microsoft.com/office/drawing/2014/main" id="{6F9F2845-C00D-4C32-B2E6-B84869DAE23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18">
                <a:extLst>
                  <a:ext uri="{FF2B5EF4-FFF2-40B4-BE49-F238E27FC236}">
                    <a16:creationId xmlns:a16="http://schemas.microsoft.com/office/drawing/2014/main" id="{6AEA0067-D2C8-411F-AAE9-9C4120D54F3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19">
                <a:extLst>
                  <a:ext uri="{FF2B5EF4-FFF2-40B4-BE49-F238E27FC236}">
                    <a16:creationId xmlns:a16="http://schemas.microsoft.com/office/drawing/2014/main" id="{004B0463-9EE4-49F0-9D93-E760C9C8330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20">
                <a:extLst>
                  <a:ext uri="{FF2B5EF4-FFF2-40B4-BE49-F238E27FC236}">
                    <a16:creationId xmlns:a16="http://schemas.microsoft.com/office/drawing/2014/main" id="{736C0A56-1035-448D-B21B-249971F6A71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5" name="Gruppieren 1004">
              <a:extLst>
                <a:ext uri="{FF2B5EF4-FFF2-40B4-BE49-F238E27FC236}">
                  <a16:creationId xmlns:a16="http://schemas.microsoft.com/office/drawing/2014/main" id="{362334C8-41F8-4342-ABD3-13D7326E012F}"/>
                </a:ext>
              </a:extLst>
            </p:cNvPr>
            <p:cNvGrpSpPr>
              <a:grpSpLocks noChangeAspect="1"/>
            </p:cNvGrpSpPr>
            <p:nvPr userDrawn="1"/>
          </p:nvGrpSpPr>
          <p:grpSpPr>
            <a:xfrm>
              <a:off x="1273051" y="4148984"/>
              <a:ext cx="432000" cy="432000"/>
              <a:chOff x="467544" y="2409856"/>
              <a:chExt cx="401638" cy="401635"/>
            </a:xfrm>
          </p:grpSpPr>
          <p:sp>
            <p:nvSpPr>
              <p:cNvPr id="1296" name="Freeform 13">
                <a:extLst>
                  <a:ext uri="{FF2B5EF4-FFF2-40B4-BE49-F238E27FC236}">
                    <a16:creationId xmlns:a16="http://schemas.microsoft.com/office/drawing/2014/main" id="{B4065E75-BA74-402D-9E50-25F5C55A2C2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18">
                <a:extLst>
                  <a:ext uri="{FF2B5EF4-FFF2-40B4-BE49-F238E27FC236}">
                    <a16:creationId xmlns:a16="http://schemas.microsoft.com/office/drawing/2014/main" id="{94485737-21A9-4081-BB0E-9E389816DAF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19">
                <a:extLst>
                  <a:ext uri="{FF2B5EF4-FFF2-40B4-BE49-F238E27FC236}">
                    <a16:creationId xmlns:a16="http://schemas.microsoft.com/office/drawing/2014/main" id="{95CF1D7E-7233-42A3-B888-B8974E2AD14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20">
                <a:extLst>
                  <a:ext uri="{FF2B5EF4-FFF2-40B4-BE49-F238E27FC236}">
                    <a16:creationId xmlns:a16="http://schemas.microsoft.com/office/drawing/2014/main" id="{B8488267-FA30-4879-862E-93131B17629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6" name="Gruppieren 1005">
              <a:extLst>
                <a:ext uri="{FF2B5EF4-FFF2-40B4-BE49-F238E27FC236}">
                  <a16:creationId xmlns:a16="http://schemas.microsoft.com/office/drawing/2014/main" id="{166CA723-7254-4904-8E0A-A5F85D2485C0}"/>
                </a:ext>
              </a:extLst>
            </p:cNvPr>
            <p:cNvGrpSpPr>
              <a:grpSpLocks noChangeAspect="1"/>
            </p:cNvGrpSpPr>
            <p:nvPr userDrawn="1"/>
          </p:nvGrpSpPr>
          <p:grpSpPr>
            <a:xfrm>
              <a:off x="696987" y="4148984"/>
              <a:ext cx="432000" cy="432000"/>
              <a:chOff x="467544" y="2409856"/>
              <a:chExt cx="401638" cy="401635"/>
            </a:xfrm>
          </p:grpSpPr>
          <p:sp>
            <p:nvSpPr>
              <p:cNvPr id="1292" name="Freeform 13">
                <a:extLst>
                  <a:ext uri="{FF2B5EF4-FFF2-40B4-BE49-F238E27FC236}">
                    <a16:creationId xmlns:a16="http://schemas.microsoft.com/office/drawing/2014/main" id="{3D315FA6-1198-4CF3-B84C-7B1493448A7A}"/>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18">
                <a:extLst>
                  <a:ext uri="{FF2B5EF4-FFF2-40B4-BE49-F238E27FC236}">
                    <a16:creationId xmlns:a16="http://schemas.microsoft.com/office/drawing/2014/main" id="{1E286A10-370F-408D-8825-9F9168DCD8A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19">
                <a:extLst>
                  <a:ext uri="{FF2B5EF4-FFF2-40B4-BE49-F238E27FC236}">
                    <a16:creationId xmlns:a16="http://schemas.microsoft.com/office/drawing/2014/main" id="{00E41CB7-8127-4DB8-9CEB-0C4BDE366AE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20">
                <a:extLst>
                  <a:ext uri="{FF2B5EF4-FFF2-40B4-BE49-F238E27FC236}">
                    <a16:creationId xmlns:a16="http://schemas.microsoft.com/office/drawing/2014/main" id="{A4F322A4-AA4E-4DFF-8007-0BF5CB68148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7" name="Gruppieren 1006">
              <a:extLst>
                <a:ext uri="{FF2B5EF4-FFF2-40B4-BE49-F238E27FC236}">
                  <a16:creationId xmlns:a16="http://schemas.microsoft.com/office/drawing/2014/main" id="{3229A646-8E5C-49B3-845B-2B53A1D2BAE0}"/>
                </a:ext>
              </a:extLst>
            </p:cNvPr>
            <p:cNvGrpSpPr>
              <a:grpSpLocks noChangeAspect="1"/>
            </p:cNvGrpSpPr>
            <p:nvPr userDrawn="1"/>
          </p:nvGrpSpPr>
          <p:grpSpPr>
            <a:xfrm>
              <a:off x="5881563" y="4725096"/>
              <a:ext cx="432000" cy="432000"/>
              <a:chOff x="467544" y="2409856"/>
              <a:chExt cx="401638" cy="401635"/>
            </a:xfrm>
          </p:grpSpPr>
          <p:sp>
            <p:nvSpPr>
              <p:cNvPr id="1288" name="Freeform 13">
                <a:extLst>
                  <a:ext uri="{FF2B5EF4-FFF2-40B4-BE49-F238E27FC236}">
                    <a16:creationId xmlns:a16="http://schemas.microsoft.com/office/drawing/2014/main" id="{EE77DA27-D646-4F10-BAFD-54E9EE4D24A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9" name="Freeform 18">
                <a:extLst>
                  <a:ext uri="{FF2B5EF4-FFF2-40B4-BE49-F238E27FC236}">
                    <a16:creationId xmlns:a16="http://schemas.microsoft.com/office/drawing/2014/main" id="{8A111227-531B-4D21-A472-D038F557087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0" name="Freeform 19">
                <a:extLst>
                  <a:ext uri="{FF2B5EF4-FFF2-40B4-BE49-F238E27FC236}">
                    <a16:creationId xmlns:a16="http://schemas.microsoft.com/office/drawing/2014/main" id="{61358966-69CA-4CE6-ADE8-E460A8C7501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20">
                <a:extLst>
                  <a:ext uri="{FF2B5EF4-FFF2-40B4-BE49-F238E27FC236}">
                    <a16:creationId xmlns:a16="http://schemas.microsoft.com/office/drawing/2014/main" id="{29F6DA52-1F6E-4715-9E2D-26134DFBCFFF}"/>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8" name="Gruppieren 1007">
              <a:extLst>
                <a:ext uri="{FF2B5EF4-FFF2-40B4-BE49-F238E27FC236}">
                  <a16:creationId xmlns:a16="http://schemas.microsoft.com/office/drawing/2014/main" id="{439BFF60-574A-4A4F-85B7-257D6C003E43}"/>
                </a:ext>
              </a:extLst>
            </p:cNvPr>
            <p:cNvGrpSpPr>
              <a:grpSpLocks noChangeAspect="1"/>
            </p:cNvGrpSpPr>
            <p:nvPr userDrawn="1"/>
          </p:nvGrpSpPr>
          <p:grpSpPr>
            <a:xfrm>
              <a:off x="6457675" y="4725096"/>
              <a:ext cx="432000" cy="432000"/>
              <a:chOff x="467544" y="2409856"/>
              <a:chExt cx="401638" cy="401635"/>
            </a:xfrm>
          </p:grpSpPr>
          <p:sp>
            <p:nvSpPr>
              <p:cNvPr id="1284" name="Freeform 13">
                <a:extLst>
                  <a:ext uri="{FF2B5EF4-FFF2-40B4-BE49-F238E27FC236}">
                    <a16:creationId xmlns:a16="http://schemas.microsoft.com/office/drawing/2014/main" id="{B7686D81-C45D-4927-AC53-A1C4BD2C181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5" name="Freeform 18">
                <a:extLst>
                  <a:ext uri="{FF2B5EF4-FFF2-40B4-BE49-F238E27FC236}">
                    <a16:creationId xmlns:a16="http://schemas.microsoft.com/office/drawing/2014/main" id="{58594E7F-AC44-4201-B6AD-F5670D62E47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6" name="Freeform 19">
                <a:extLst>
                  <a:ext uri="{FF2B5EF4-FFF2-40B4-BE49-F238E27FC236}">
                    <a16:creationId xmlns:a16="http://schemas.microsoft.com/office/drawing/2014/main" id="{96F1839F-C679-4955-989E-84E813F91BE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7" name="Freeform 20">
                <a:extLst>
                  <a:ext uri="{FF2B5EF4-FFF2-40B4-BE49-F238E27FC236}">
                    <a16:creationId xmlns:a16="http://schemas.microsoft.com/office/drawing/2014/main" id="{BD134B78-9E9D-4423-8662-BBB393439B4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9" name="Gruppieren 1008">
              <a:extLst>
                <a:ext uri="{FF2B5EF4-FFF2-40B4-BE49-F238E27FC236}">
                  <a16:creationId xmlns:a16="http://schemas.microsoft.com/office/drawing/2014/main" id="{BEC545E5-228B-46D9-8FA6-B9BCDF27190D}"/>
                </a:ext>
              </a:extLst>
            </p:cNvPr>
            <p:cNvGrpSpPr>
              <a:grpSpLocks noChangeAspect="1"/>
            </p:cNvGrpSpPr>
            <p:nvPr userDrawn="1"/>
          </p:nvGrpSpPr>
          <p:grpSpPr>
            <a:xfrm>
              <a:off x="7033739" y="4725096"/>
              <a:ext cx="432000" cy="432000"/>
              <a:chOff x="467544" y="2409856"/>
              <a:chExt cx="401638" cy="401635"/>
            </a:xfrm>
          </p:grpSpPr>
          <p:sp>
            <p:nvSpPr>
              <p:cNvPr id="1280" name="Freeform 13">
                <a:extLst>
                  <a:ext uri="{FF2B5EF4-FFF2-40B4-BE49-F238E27FC236}">
                    <a16:creationId xmlns:a16="http://schemas.microsoft.com/office/drawing/2014/main" id="{62A7B27D-27A6-4635-98F5-FFDE058D683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1" name="Freeform 18">
                <a:extLst>
                  <a:ext uri="{FF2B5EF4-FFF2-40B4-BE49-F238E27FC236}">
                    <a16:creationId xmlns:a16="http://schemas.microsoft.com/office/drawing/2014/main" id="{80C9874A-B094-480F-B96C-DC432BA0FAD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2" name="Freeform 19">
                <a:extLst>
                  <a:ext uri="{FF2B5EF4-FFF2-40B4-BE49-F238E27FC236}">
                    <a16:creationId xmlns:a16="http://schemas.microsoft.com/office/drawing/2014/main" id="{113A336A-2F57-4B4E-974C-845CC4C526F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3" name="Freeform 20">
                <a:extLst>
                  <a:ext uri="{FF2B5EF4-FFF2-40B4-BE49-F238E27FC236}">
                    <a16:creationId xmlns:a16="http://schemas.microsoft.com/office/drawing/2014/main" id="{CECE559B-D386-4292-ADD0-58F9575A409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0" name="Gruppieren 1009">
              <a:extLst>
                <a:ext uri="{FF2B5EF4-FFF2-40B4-BE49-F238E27FC236}">
                  <a16:creationId xmlns:a16="http://schemas.microsoft.com/office/drawing/2014/main" id="{66124340-5BF8-499F-8C6D-790F86977678}"/>
                </a:ext>
              </a:extLst>
            </p:cNvPr>
            <p:cNvGrpSpPr>
              <a:grpSpLocks noChangeAspect="1"/>
            </p:cNvGrpSpPr>
            <p:nvPr userDrawn="1"/>
          </p:nvGrpSpPr>
          <p:grpSpPr>
            <a:xfrm>
              <a:off x="7609803" y="4725096"/>
              <a:ext cx="432000" cy="432000"/>
              <a:chOff x="467544" y="2409856"/>
              <a:chExt cx="401638" cy="401635"/>
            </a:xfrm>
          </p:grpSpPr>
          <p:sp>
            <p:nvSpPr>
              <p:cNvPr id="1276" name="Freeform 13">
                <a:extLst>
                  <a:ext uri="{FF2B5EF4-FFF2-40B4-BE49-F238E27FC236}">
                    <a16:creationId xmlns:a16="http://schemas.microsoft.com/office/drawing/2014/main" id="{224C812C-5F59-4FB9-877A-76376898DDF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7" name="Freeform 18">
                <a:extLst>
                  <a:ext uri="{FF2B5EF4-FFF2-40B4-BE49-F238E27FC236}">
                    <a16:creationId xmlns:a16="http://schemas.microsoft.com/office/drawing/2014/main" id="{2019E37E-ED9C-4D96-9BB9-C79001AF8554}"/>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8" name="Freeform 19">
                <a:extLst>
                  <a:ext uri="{FF2B5EF4-FFF2-40B4-BE49-F238E27FC236}">
                    <a16:creationId xmlns:a16="http://schemas.microsoft.com/office/drawing/2014/main" id="{76F2B5B5-C486-4890-BD11-80C94042CB4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9" name="Freeform 20">
                <a:extLst>
                  <a:ext uri="{FF2B5EF4-FFF2-40B4-BE49-F238E27FC236}">
                    <a16:creationId xmlns:a16="http://schemas.microsoft.com/office/drawing/2014/main" id="{A166280E-FE9E-4A0A-80A5-1932E5430E8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1" name="Gruppieren 1010">
              <a:extLst>
                <a:ext uri="{FF2B5EF4-FFF2-40B4-BE49-F238E27FC236}">
                  <a16:creationId xmlns:a16="http://schemas.microsoft.com/office/drawing/2014/main" id="{2E96AA33-3EA2-4223-8425-3C792B7608B5}"/>
                </a:ext>
              </a:extLst>
            </p:cNvPr>
            <p:cNvGrpSpPr>
              <a:grpSpLocks noChangeAspect="1"/>
            </p:cNvGrpSpPr>
            <p:nvPr userDrawn="1"/>
          </p:nvGrpSpPr>
          <p:grpSpPr>
            <a:xfrm>
              <a:off x="8185867" y="4725096"/>
              <a:ext cx="432000" cy="432000"/>
              <a:chOff x="467544" y="2409856"/>
              <a:chExt cx="401638" cy="401635"/>
            </a:xfrm>
          </p:grpSpPr>
          <p:sp>
            <p:nvSpPr>
              <p:cNvPr id="1272" name="Freeform 13">
                <a:extLst>
                  <a:ext uri="{FF2B5EF4-FFF2-40B4-BE49-F238E27FC236}">
                    <a16:creationId xmlns:a16="http://schemas.microsoft.com/office/drawing/2014/main" id="{3B24DDFD-4F5A-49CC-9364-7B101AA9FEA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3" name="Freeform 18">
                <a:extLst>
                  <a:ext uri="{FF2B5EF4-FFF2-40B4-BE49-F238E27FC236}">
                    <a16:creationId xmlns:a16="http://schemas.microsoft.com/office/drawing/2014/main" id="{4BE196AE-52FA-46EC-BC22-301574C354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4" name="Freeform 19">
                <a:extLst>
                  <a:ext uri="{FF2B5EF4-FFF2-40B4-BE49-F238E27FC236}">
                    <a16:creationId xmlns:a16="http://schemas.microsoft.com/office/drawing/2014/main" id="{3366D58A-C1A9-4F2B-B2D8-DD27D154F40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5" name="Freeform 20">
                <a:extLst>
                  <a:ext uri="{FF2B5EF4-FFF2-40B4-BE49-F238E27FC236}">
                    <a16:creationId xmlns:a16="http://schemas.microsoft.com/office/drawing/2014/main" id="{E0824AF2-EAFF-4EFE-A556-E324174E0D2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2" name="Gruppieren 1011">
              <a:extLst>
                <a:ext uri="{FF2B5EF4-FFF2-40B4-BE49-F238E27FC236}">
                  <a16:creationId xmlns:a16="http://schemas.microsoft.com/office/drawing/2014/main" id="{25D8BEA2-F07C-4E93-93CD-3C81545D271D}"/>
                </a:ext>
              </a:extLst>
            </p:cNvPr>
            <p:cNvGrpSpPr>
              <a:grpSpLocks noChangeAspect="1"/>
            </p:cNvGrpSpPr>
            <p:nvPr userDrawn="1"/>
          </p:nvGrpSpPr>
          <p:grpSpPr>
            <a:xfrm>
              <a:off x="8761931" y="4725096"/>
              <a:ext cx="432000" cy="432000"/>
              <a:chOff x="467544" y="2409856"/>
              <a:chExt cx="401638" cy="401635"/>
            </a:xfrm>
          </p:grpSpPr>
          <p:sp>
            <p:nvSpPr>
              <p:cNvPr id="1268" name="Freeform 13">
                <a:extLst>
                  <a:ext uri="{FF2B5EF4-FFF2-40B4-BE49-F238E27FC236}">
                    <a16:creationId xmlns:a16="http://schemas.microsoft.com/office/drawing/2014/main" id="{85FD93F9-8BDC-4337-A3B5-B85CBFE9451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9" name="Freeform 18">
                <a:extLst>
                  <a:ext uri="{FF2B5EF4-FFF2-40B4-BE49-F238E27FC236}">
                    <a16:creationId xmlns:a16="http://schemas.microsoft.com/office/drawing/2014/main" id="{844EFCCE-E3A6-4CFD-9708-0C49551DD36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0" name="Freeform 19">
                <a:extLst>
                  <a:ext uri="{FF2B5EF4-FFF2-40B4-BE49-F238E27FC236}">
                    <a16:creationId xmlns:a16="http://schemas.microsoft.com/office/drawing/2014/main" id="{904B0C5F-7D51-4E6A-80E7-16307BD6E32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1" name="Freeform 20">
                <a:extLst>
                  <a:ext uri="{FF2B5EF4-FFF2-40B4-BE49-F238E27FC236}">
                    <a16:creationId xmlns:a16="http://schemas.microsoft.com/office/drawing/2014/main" id="{5A62AEB2-B73B-4BE2-B554-44B3E91CEFA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3" name="Gruppieren 1012">
              <a:extLst>
                <a:ext uri="{FF2B5EF4-FFF2-40B4-BE49-F238E27FC236}">
                  <a16:creationId xmlns:a16="http://schemas.microsoft.com/office/drawing/2014/main" id="{B30C3B8B-A78F-40D3-8312-AE9DDE08F075}"/>
                </a:ext>
              </a:extLst>
            </p:cNvPr>
            <p:cNvGrpSpPr>
              <a:grpSpLocks noChangeAspect="1"/>
            </p:cNvGrpSpPr>
            <p:nvPr userDrawn="1"/>
          </p:nvGrpSpPr>
          <p:grpSpPr>
            <a:xfrm>
              <a:off x="9337995" y="4725096"/>
              <a:ext cx="432000" cy="432000"/>
              <a:chOff x="467544" y="2409856"/>
              <a:chExt cx="401638" cy="401635"/>
            </a:xfrm>
          </p:grpSpPr>
          <p:sp>
            <p:nvSpPr>
              <p:cNvPr id="1264" name="Freeform 13">
                <a:extLst>
                  <a:ext uri="{FF2B5EF4-FFF2-40B4-BE49-F238E27FC236}">
                    <a16:creationId xmlns:a16="http://schemas.microsoft.com/office/drawing/2014/main" id="{A6F2F62A-547C-4173-AD87-0B56524B288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5" name="Freeform 18">
                <a:extLst>
                  <a:ext uri="{FF2B5EF4-FFF2-40B4-BE49-F238E27FC236}">
                    <a16:creationId xmlns:a16="http://schemas.microsoft.com/office/drawing/2014/main" id="{1B70162E-231C-4700-9166-363E5C6C67D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6" name="Freeform 19">
                <a:extLst>
                  <a:ext uri="{FF2B5EF4-FFF2-40B4-BE49-F238E27FC236}">
                    <a16:creationId xmlns:a16="http://schemas.microsoft.com/office/drawing/2014/main" id="{4E49D625-B4A5-485F-946B-BEE911EFF72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7" name="Freeform 20">
                <a:extLst>
                  <a:ext uri="{FF2B5EF4-FFF2-40B4-BE49-F238E27FC236}">
                    <a16:creationId xmlns:a16="http://schemas.microsoft.com/office/drawing/2014/main" id="{138738AD-8987-4CDA-A137-07F6260EF39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4" name="Gruppieren 1013">
              <a:extLst>
                <a:ext uri="{FF2B5EF4-FFF2-40B4-BE49-F238E27FC236}">
                  <a16:creationId xmlns:a16="http://schemas.microsoft.com/office/drawing/2014/main" id="{578C221F-FDCA-4FEA-8FC7-811A7A6631A3}"/>
                </a:ext>
              </a:extLst>
            </p:cNvPr>
            <p:cNvGrpSpPr>
              <a:grpSpLocks noChangeAspect="1"/>
            </p:cNvGrpSpPr>
            <p:nvPr userDrawn="1"/>
          </p:nvGrpSpPr>
          <p:grpSpPr>
            <a:xfrm>
              <a:off x="9914059" y="4725096"/>
              <a:ext cx="432000" cy="432000"/>
              <a:chOff x="467544" y="2409856"/>
              <a:chExt cx="401638" cy="401635"/>
            </a:xfrm>
          </p:grpSpPr>
          <p:sp>
            <p:nvSpPr>
              <p:cNvPr id="1260" name="Freeform 13">
                <a:extLst>
                  <a:ext uri="{FF2B5EF4-FFF2-40B4-BE49-F238E27FC236}">
                    <a16:creationId xmlns:a16="http://schemas.microsoft.com/office/drawing/2014/main" id="{EA44011F-9C89-49AE-83DE-E0012F49A5E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1" name="Freeform 18">
                <a:extLst>
                  <a:ext uri="{FF2B5EF4-FFF2-40B4-BE49-F238E27FC236}">
                    <a16:creationId xmlns:a16="http://schemas.microsoft.com/office/drawing/2014/main" id="{67B4B832-D488-42F9-92AF-42456C13F79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2" name="Freeform 19">
                <a:extLst>
                  <a:ext uri="{FF2B5EF4-FFF2-40B4-BE49-F238E27FC236}">
                    <a16:creationId xmlns:a16="http://schemas.microsoft.com/office/drawing/2014/main" id="{D9B6CD80-2780-43C2-838B-E157E05B172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3" name="Freeform 20">
                <a:extLst>
                  <a:ext uri="{FF2B5EF4-FFF2-40B4-BE49-F238E27FC236}">
                    <a16:creationId xmlns:a16="http://schemas.microsoft.com/office/drawing/2014/main" id="{A16446A6-98E6-4905-B640-E061CFE8528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5" name="Gruppieren 1014">
              <a:extLst>
                <a:ext uri="{FF2B5EF4-FFF2-40B4-BE49-F238E27FC236}">
                  <a16:creationId xmlns:a16="http://schemas.microsoft.com/office/drawing/2014/main" id="{C09C0D4D-CD73-4D30-A71B-2C0C5EAA7C6D}"/>
                </a:ext>
              </a:extLst>
            </p:cNvPr>
            <p:cNvGrpSpPr>
              <a:grpSpLocks noChangeAspect="1"/>
            </p:cNvGrpSpPr>
            <p:nvPr userDrawn="1"/>
          </p:nvGrpSpPr>
          <p:grpSpPr>
            <a:xfrm>
              <a:off x="10490123" y="4725096"/>
              <a:ext cx="432000" cy="432000"/>
              <a:chOff x="467544" y="2409856"/>
              <a:chExt cx="401638" cy="401635"/>
            </a:xfrm>
          </p:grpSpPr>
          <p:sp>
            <p:nvSpPr>
              <p:cNvPr id="1256" name="Freeform 13">
                <a:extLst>
                  <a:ext uri="{FF2B5EF4-FFF2-40B4-BE49-F238E27FC236}">
                    <a16:creationId xmlns:a16="http://schemas.microsoft.com/office/drawing/2014/main" id="{34A16AAB-70CF-4797-9ACB-73D92CB2816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7" name="Freeform 18">
                <a:extLst>
                  <a:ext uri="{FF2B5EF4-FFF2-40B4-BE49-F238E27FC236}">
                    <a16:creationId xmlns:a16="http://schemas.microsoft.com/office/drawing/2014/main" id="{373DD958-D508-4548-A32A-9B00AB634B7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8" name="Freeform 19">
                <a:extLst>
                  <a:ext uri="{FF2B5EF4-FFF2-40B4-BE49-F238E27FC236}">
                    <a16:creationId xmlns:a16="http://schemas.microsoft.com/office/drawing/2014/main" id="{B930BD63-12D4-4828-9CE9-B858072719B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9" name="Freeform 20">
                <a:extLst>
                  <a:ext uri="{FF2B5EF4-FFF2-40B4-BE49-F238E27FC236}">
                    <a16:creationId xmlns:a16="http://schemas.microsoft.com/office/drawing/2014/main" id="{26E4B4B5-533E-49B2-B553-33170C7EF1C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6" name="Gruppieren 1015">
              <a:extLst>
                <a:ext uri="{FF2B5EF4-FFF2-40B4-BE49-F238E27FC236}">
                  <a16:creationId xmlns:a16="http://schemas.microsoft.com/office/drawing/2014/main" id="{A41EE8A0-21AC-4564-B54D-FB763149612A}"/>
                </a:ext>
              </a:extLst>
            </p:cNvPr>
            <p:cNvGrpSpPr>
              <a:grpSpLocks noChangeAspect="1"/>
            </p:cNvGrpSpPr>
            <p:nvPr userDrawn="1"/>
          </p:nvGrpSpPr>
          <p:grpSpPr>
            <a:xfrm>
              <a:off x="11066187" y="4725096"/>
              <a:ext cx="432000" cy="432000"/>
              <a:chOff x="467544" y="2409856"/>
              <a:chExt cx="401638" cy="401635"/>
            </a:xfrm>
          </p:grpSpPr>
          <p:sp>
            <p:nvSpPr>
              <p:cNvPr id="1252" name="Freeform 13">
                <a:extLst>
                  <a:ext uri="{FF2B5EF4-FFF2-40B4-BE49-F238E27FC236}">
                    <a16:creationId xmlns:a16="http://schemas.microsoft.com/office/drawing/2014/main" id="{D7D479C2-FD3C-450A-910B-811C37A31D2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3" name="Freeform 18">
                <a:extLst>
                  <a:ext uri="{FF2B5EF4-FFF2-40B4-BE49-F238E27FC236}">
                    <a16:creationId xmlns:a16="http://schemas.microsoft.com/office/drawing/2014/main" id="{915BD179-58F6-4F18-9B0D-0E85CE1FD27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4" name="Freeform 19">
                <a:extLst>
                  <a:ext uri="{FF2B5EF4-FFF2-40B4-BE49-F238E27FC236}">
                    <a16:creationId xmlns:a16="http://schemas.microsoft.com/office/drawing/2014/main" id="{E635E4A0-F13E-4251-940B-240D04B985B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5" name="Freeform 20">
                <a:extLst>
                  <a:ext uri="{FF2B5EF4-FFF2-40B4-BE49-F238E27FC236}">
                    <a16:creationId xmlns:a16="http://schemas.microsoft.com/office/drawing/2014/main" id="{AA0385B6-7382-49E7-A8C1-A6FF4A7BE37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7" name="Gruppieren 1016">
              <a:extLst>
                <a:ext uri="{FF2B5EF4-FFF2-40B4-BE49-F238E27FC236}">
                  <a16:creationId xmlns:a16="http://schemas.microsoft.com/office/drawing/2014/main" id="{3B431205-1CD0-4807-B0D0-9D959C73B787}"/>
                </a:ext>
              </a:extLst>
            </p:cNvPr>
            <p:cNvGrpSpPr>
              <a:grpSpLocks noChangeAspect="1"/>
            </p:cNvGrpSpPr>
            <p:nvPr userDrawn="1"/>
          </p:nvGrpSpPr>
          <p:grpSpPr>
            <a:xfrm>
              <a:off x="5305499" y="4725096"/>
              <a:ext cx="432000" cy="432000"/>
              <a:chOff x="467544" y="2409856"/>
              <a:chExt cx="401638" cy="401635"/>
            </a:xfrm>
          </p:grpSpPr>
          <p:sp>
            <p:nvSpPr>
              <p:cNvPr id="1248" name="Freeform 13">
                <a:extLst>
                  <a:ext uri="{FF2B5EF4-FFF2-40B4-BE49-F238E27FC236}">
                    <a16:creationId xmlns:a16="http://schemas.microsoft.com/office/drawing/2014/main" id="{105972BA-9F83-42A7-9B5B-E3AD419D81B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 name="Freeform 18">
                <a:extLst>
                  <a:ext uri="{FF2B5EF4-FFF2-40B4-BE49-F238E27FC236}">
                    <a16:creationId xmlns:a16="http://schemas.microsoft.com/office/drawing/2014/main" id="{26493287-E123-4D33-B82D-1599DE90E6A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 name="Freeform 19">
                <a:extLst>
                  <a:ext uri="{FF2B5EF4-FFF2-40B4-BE49-F238E27FC236}">
                    <a16:creationId xmlns:a16="http://schemas.microsoft.com/office/drawing/2014/main" id="{7E119900-9443-4651-A0E8-77E0E9EB09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1" name="Freeform 20">
                <a:extLst>
                  <a:ext uri="{FF2B5EF4-FFF2-40B4-BE49-F238E27FC236}">
                    <a16:creationId xmlns:a16="http://schemas.microsoft.com/office/drawing/2014/main" id="{747F46DA-2C8C-404F-9C8E-1A06D130D62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8" name="Gruppieren 1017">
              <a:extLst>
                <a:ext uri="{FF2B5EF4-FFF2-40B4-BE49-F238E27FC236}">
                  <a16:creationId xmlns:a16="http://schemas.microsoft.com/office/drawing/2014/main" id="{630ADFA2-A7C5-4258-B551-8076081A6F35}"/>
                </a:ext>
              </a:extLst>
            </p:cNvPr>
            <p:cNvGrpSpPr>
              <a:grpSpLocks noChangeAspect="1"/>
            </p:cNvGrpSpPr>
            <p:nvPr userDrawn="1"/>
          </p:nvGrpSpPr>
          <p:grpSpPr>
            <a:xfrm>
              <a:off x="4729435" y="4725096"/>
              <a:ext cx="432000" cy="432000"/>
              <a:chOff x="467544" y="2409856"/>
              <a:chExt cx="401638" cy="401635"/>
            </a:xfrm>
          </p:grpSpPr>
          <p:sp>
            <p:nvSpPr>
              <p:cNvPr id="1244" name="Freeform 13">
                <a:extLst>
                  <a:ext uri="{FF2B5EF4-FFF2-40B4-BE49-F238E27FC236}">
                    <a16:creationId xmlns:a16="http://schemas.microsoft.com/office/drawing/2014/main" id="{BDD16A23-27F8-4AA1-9608-F6D38FA0034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 name="Freeform 18">
                <a:extLst>
                  <a:ext uri="{FF2B5EF4-FFF2-40B4-BE49-F238E27FC236}">
                    <a16:creationId xmlns:a16="http://schemas.microsoft.com/office/drawing/2014/main" id="{1EDBE8D6-88A8-4E34-A4BD-8F4FEE1F3A4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 name="Freeform 19">
                <a:extLst>
                  <a:ext uri="{FF2B5EF4-FFF2-40B4-BE49-F238E27FC236}">
                    <a16:creationId xmlns:a16="http://schemas.microsoft.com/office/drawing/2014/main" id="{7E93FA45-9F03-475D-BC2E-F687F9413A2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 name="Freeform 20">
                <a:extLst>
                  <a:ext uri="{FF2B5EF4-FFF2-40B4-BE49-F238E27FC236}">
                    <a16:creationId xmlns:a16="http://schemas.microsoft.com/office/drawing/2014/main" id="{CD8016B7-DECE-4F78-86DC-22632E3CD83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9" name="Gruppieren 1018">
              <a:extLst>
                <a:ext uri="{FF2B5EF4-FFF2-40B4-BE49-F238E27FC236}">
                  <a16:creationId xmlns:a16="http://schemas.microsoft.com/office/drawing/2014/main" id="{9E1F4E52-2F78-4665-BF85-4FA53FDE6040}"/>
                </a:ext>
              </a:extLst>
            </p:cNvPr>
            <p:cNvGrpSpPr>
              <a:grpSpLocks noChangeAspect="1"/>
            </p:cNvGrpSpPr>
            <p:nvPr userDrawn="1"/>
          </p:nvGrpSpPr>
          <p:grpSpPr>
            <a:xfrm>
              <a:off x="4153371" y="4725096"/>
              <a:ext cx="432000" cy="432000"/>
              <a:chOff x="467544" y="2409856"/>
              <a:chExt cx="401638" cy="401635"/>
            </a:xfrm>
          </p:grpSpPr>
          <p:sp>
            <p:nvSpPr>
              <p:cNvPr id="1240" name="Freeform 13">
                <a:extLst>
                  <a:ext uri="{FF2B5EF4-FFF2-40B4-BE49-F238E27FC236}">
                    <a16:creationId xmlns:a16="http://schemas.microsoft.com/office/drawing/2014/main" id="{58C83427-424C-40B1-840F-005D7E30FDD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1" name="Freeform 18">
                <a:extLst>
                  <a:ext uri="{FF2B5EF4-FFF2-40B4-BE49-F238E27FC236}">
                    <a16:creationId xmlns:a16="http://schemas.microsoft.com/office/drawing/2014/main" id="{CAAD38FE-1E39-4673-A8AF-FAFA9ACF495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 name="Freeform 19">
                <a:extLst>
                  <a:ext uri="{FF2B5EF4-FFF2-40B4-BE49-F238E27FC236}">
                    <a16:creationId xmlns:a16="http://schemas.microsoft.com/office/drawing/2014/main" id="{6571F65F-C073-40BB-A8ED-1FA29B1D233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 name="Freeform 20">
                <a:extLst>
                  <a:ext uri="{FF2B5EF4-FFF2-40B4-BE49-F238E27FC236}">
                    <a16:creationId xmlns:a16="http://schemas.microsoft.com/office/drawing/2014/main" id="{1CB7CDD0-A643-4604-B16F-9B5A688AE43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0" name="Gruppieren 1019">
              <a:extLst>
                <a:ext uri="{FF2B5EF4-FFF2-40B4-BE49-F238E27FC236}">
                  <a16:creationId xmlns:a16="http://schemas.microsoft.com/office/drawing/2014/main" id="{FCBC51C9-4779-4ABF-ADCC-822D464DA52E}"/>
                </a:ext>
              </a:extLst>
            </p:cNvPr>
            <p:cNvGrpSpPr>
              <a:grpSpLocks noChangeAspect="1"/>
            </p:cNvGrpSpPr>
            <p:nvPr userDrawn="1"/>
          </p:nvGrpSpPr>
          <p:grpSpPr>
            <a:xfrm>
              <a:off x="3577307" y="4725096"/>
              <a:ext cx="432000" cy="432000"/>
              <a:chOff x="467544" y="2409856"/>
              <a:chExt cx="401638" cy="401635"/>
            </a:xfrm>
          </p:grpSpPr>
          <p:sp>
            <p:nvSpPr>
              <p:cNvPr id="1236" name="Freeform 13">
                <a:extLst>
                  <a:ext uri="{FF2B5EF4-FFF2-40B4-BE49-F238E27FC236}">
                    <a16:creationId xmlns:a16="http://schemas.microsoft.com/office/drawing/2014/main" id="{EC10CEB7-7A0E-4C85-ABA8-A1588F7B3B70}"/>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7" name="Freeform 18">
                <a:extLst>
                  <a:ext uri="{FF2B5EF4-FFF2-40B4-BE49-F238E27FC236}">
                    <a16:creationId xmlns:a16="http://schemas.microsoft.com/office/drawing/2014/main" id="{8FD97B79-BD59-4AF1-8F45-7D25A1973CF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8" name="Freeform 19">
                <a:extLst>
                  <a:ext uri="{FF2B5EF4-FFF2-40B4-BE49-F238E27FC236}">
                    <a16:creationId xmlns:a16="http://schemas.microsoft.com/office/drawing/2014/main" id="{06F56961-983D-4A2E-8AA6-FF0DE413134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9" name="Freeform 20">
                <a:extLst>
                  <a:ext uri="{FF2B5EF4-FFF2-40B4-BE49-F238E27FC236}">
                    <a16:creationId xmlns:a16="http://schemas.microsoft.com/office/drawing/2014/main" id="{52240A94-F81C-4482-BB86-F80114E4F2A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1" name="Gruppieren 1020">
              <a:extLst>
                <a:ext uri="{FF2B5EF4-FFF2-40B4-BE49-F238E27FC236}">
                  <a16:creationId xmlns:a16="http://schemas.microsoft.com/office/drawing/2014/main" id="{8C677024-7D3E-43A7-A35A-7157476B74D4}"/>
                </a:ext>
              </a:extLst>
            </p:cNvPr>
            <p:cNvGrpSpPr>
              <a:grpSpLocks noChangeAspect="1"/>
            </p:cNvGrpSpPr>
            <p:nvPr userDrawn="1"/>
          </p:nvGrpSpPr>
          <p:grpSpPr>
            <a:xfrm>
              <a:off x="3001243" y="4725096"/>
              <a:ext cx="432000" cy="432000"/>
              <a:chOff x="467544" y="2409856"/>
              <a:chExt cx="401638" cy="401635"/>
            </a:xfrm>
          </p:grpSpPr>
          <p:sp>
            <p:nvSpPr>
              <p:cNvPr id="1232" name="Freeform 13">
                <a:extLst>
                  <a:ext uri="{FF2B5EF4-FFF2-40B4-BE49-F238E27FC236}">
                    <a16:creationId xmlns:a16="http://schemas.microsoft.com/office/drawing/2014/main" id="{B27412AB-F8F3-4115-9221-76DB25C69E0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3" name="Freeform 18">
                <a:extLst>
                  <a:ext uri="{FF2B5EF4-FFF2-40B4-BE49-F238E27FC236}">
                    <a16:creationId xmlns:a16="http://schemas.microsoft.com/office/drawing/2014/main" id="{3017B56B-0F7A-4C5D-B53D-FE15D161BFF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4" name="Freeform 19">
                <a:extLst>
                  <a:ext uri="{FF2B5EF4-FFF2-40B4-BE49-F238E27FC236}">
                    <a16:creationId xmlns:a16="http://schemas.microsoft.com/office/drawing/2014/main" id="{1E1A50B7-EF25-4781-BBA6-1F65851B90B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5" name="Freeform 20">
                <a:extLst>
                  <a:ext uri="{FF2B5EF4-FFF2-40B4-BE49-F238E27FC236}">
                    <a16:creationId xmlns:a16="http://schemas.microsoft.com/office/drawing/2014/main" id="{66A6188E-DF29-4EAA-AD02-2DB53F3C2EA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2" name="Gruppieren 1021">
              <a:extLst>
                <a:ext uri="{FF2B5EF4-FFF2-40B4-BE49-F238E27FC236}">
                  <a16:creationId xmlns:a16="http://schemas.microsoft.com/office/drawing/2014/main" id="{5D32A1BD-8AE0-4536-B573-53CA54BEED25}"/>
                </a:ext>
              </a:extLst>
            </p:cNvPr>
            <p:cNvGrpSpPr>
              <a:grpSpLocks noChangeAspect="1"/>
            </p:cNvGrpSpPr>
            <p:nvPr userDrawn="1"/>
          </p:nvGrpSpPr>
          <p:grpSpPr>
            <a:xfrm>
              <a:off x="2425179" y="4725096"/>
              <a:ext cx="432000" cy="432000"/>
              <a:chOff x="467544" y="2409856"/>
              <a:chExt cx="401638" cy="401635"/>
            </a:xfrm>
          </p:grpSpPr>
          <p:sp>
            <p:nvSpPr>
              <p:cNvPr id="1228" name="Freeform 13">
                <a:extLst>
                  <a:ext uri="{FF2B5EF4-FFF2-40B4-BE49-F238E27FC236}">
                    <a16:creationId xmlns:a16="http://schemas.microsoft.com/office/drawing/2014/main" id="{2D13AD93-5AA3-44E5-890E-90A24ADDF40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 name="Freeform 18">
                <a:extLst>
                  <a:ext uri="{FF2B5EF4-FFF2-40B4-BE49-F238E27FC236}">
                    <a16:creationId xmlns:a16="http://schemas.microsoft.com/office/drawing/2014/main" id="{A680ED72-2C9D-4001-965F-8B73560F29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 name="Freeform 19">
                <a:extLst>
                  <a:ext uri="{FF2B5EF4-FFF2-40B4-BE49-F238E27FC236}">
                    <a16:creationId xmlns:a16="http://schemas.microsoft.com/office/drawing/2014/main" id="{A477BF16-D353-4C14-A3B1-8B97835BAA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1" name="Freeform 20">
                <a:extLst>
                  <a:ext uri="{FF2B5EF4-FFF2-40B4-BE49-F238E27FC236}">
                    <a16:creationId xmlns:a16="http://schemas.microsoft.com/office/drawing/2014/main" id="{F61AA6DE-0B98-4406-9924-8B662CAFC13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3" name="Gruppieren 1022">
              <a:extLst>
                <a:ext uri="{FF2B5EF4-FFF2-40B4-BE49-F238E27FC236}">
                  <a16:creationId xmlns:a16="http://schemas.microsoft.com/office/drawing/2014/main" id="{EEEEE231-67B6-4E8D-8793-6FA64642027F}"/>
                </a:ext>
              </a:extLst>
            </p:cNvPr>
            <p:cNvGrpSpPr>
              <a:grpSpLocks noChangeAspect="1"/>
            </p:cNvGrpSpPr>
            <p:nvPr userDrawn="1"/>
          </p:nvGrpSpPr>
          <p:grpSpPr>
            <a:xfrm>
              <a:off x="1849115" y="4725096"/>
              <a:ext cx="432000" cy="432000"/>
              <a:chOff x="467544" y="2409856"/>
              <a:chExt cx="401638" cy="401635"/>
            </a:xfrm>
          </p:grpSpPr>
          <p:sp>
            <p:nvSpPr>
              <p:cNvPr id="1224" name="Freeform 13">
                <a:extLst>
                  <a:ext uri="{FF2B5EF4-FFF2-40B4-BE49-F238E27FC236}">
                    <a16:creationId xmlns:a16="http://schemas.microsoft.com/office/drawing/2014/main" id="{03E355E8-CE78-4FE0-A22E-F25C44BE1ED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5" name="Freeform 18">
                <a:extLst>
                  <a:ext uri="{FF2B5EF4-FFF2-40B4-BE49-F238E27FC236}">
                    <a16:creationId xmlns:a16="http://schemas.microsoft.com/office/drawing/2014/main" id="{3E2B5002-56F3-4EDB-BE3E-585A5E3B1F82}"/>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6" name="Freeform 19">
                <a:extLst>
                  <a:ext uri="{FF2B5EF4-FFF2-40B4-BE49-F238E27FC236}">
                    <a16:creationId xmlns:a16="http://schemas.microsoft.com/office/drawing/2014/main" id="{3311E035-3049-4C07-A1F6-D2E21C9B294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7" name="Freeform 20">
                <a:extLst>
                  <a:ext uri="{FF2B5EF4-FFF2-40B4-BE49-F238E27FC236}">
                    <a16:creationId xmlns:a16="http://schemas.microsoft.com/office/drawing/2014/main" id="{0AC3AF54-0B28-48A4-8E7C-1BB9F9781CB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4" name="Gruppieren 1023">
              <a:extLst>
                <a:ext uri="{FF2B5EF4-FFF2-40B4-BE49-F238E27FC236}">
                  <a16:creationId xmlns:a16="http://schemas.microsoft.com/office/drawing/2014/main" id="{D2E2B04A-A9C2-4D42-BAEC-68ADF0C560B1}"/>
                </a:ext>
              </a:extLst>
            </p:cNvPr>
            <p:cNvGrpSpPr>
              <a:grpSpLocks noChangeAspect="1"/>
            </p:cNvGrpSpPr>
            <p:nvPr userDrawn="1"/>
          </p:nvGrpSpPr>
          <p:grpSpPr>
            <a:xfrm>
              <a:off x="1273051" y="4725096"/>
              <a:ext cx="432000" cy="432000"/>
              <a:chOff x="467544" y="2409856"/>
              <a:chExt cx="401638" cy="401635"/>
            </a:xfrm>
          </p:grpSpPr>
          <p:sp>
            <p:nvSpPr>
              <p:cNvPr id="1220" name="Freeform 13">
                <a:extLst>
                  <a:ext uri="{FF2B5EF4-FFF2-40B4-BE49-F238E27FC236}">
                    <a16:creationId xmlns:a16="http://schemas.microsoft.com/office/drawing/2014/main" id="{63044579-E051-4B3F-9560-0BE940A23B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1" name="Freeform 18">
                <a:extLst>
                  <a:ext uri="{FF2B5EF4-FFF2-40B4-BE49-F238E27FC236}">
                    <a16:creationId xmlns:a16="http://schemas.microsoft.com/office/drawing/2014/main" id="{034A765F-D0E2-4D1F-8DB8-7792E7971C9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2" name="Freeform 19">
                <a:extLst>
                  <a:ext uri="{FF2B5EF4-FFF2-40B4-BE49-F238E27FC236}">
                    <a16:creationId xmlns:a16="http://schemas.microsoft.com/office/drawing/2014/main" id="{D9A348B4-6A79-4AA7-8DA2-524F9C5B65E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3" name="Freeform 20">
                <a:extLst>
                  <a:ext uri="{FF2B5EF4-FFF2-40B4-BE49-F238E27FC236}">
                    <a16:creationId xmlns:a16="http://schemas.microsoft.com/office/drawing/2014/main" id="{C6EF6220-D487-434A-893B-E9959E46CD9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5" name="Gruppieren 1024">
              <a:extLst>
                <a:ext uri="{FF2B5EF4-FFF2-40B4-BE49-F238E27FC236}">
                  <a16:creationId xmlns:a16="http://schemas.microsoft.com/office/drawing/2014/main" id="{0A1D2634-B930-4A1C-836B-DF239E77799E}"/>
                </a:ext>
              </a:extLst>
            </p:cNvPr>
            <p:cNvGrpSpPr>
              <a:grpSpLocks noChangeAspect="1"/>
            </p:cNvGrpSpPr>
            <p:nvPr userDrawn="1"/>
          </p:nvGrpSpPr>
          <p:grpSpPr>
            <a:xfrm>
              <a:off x="696987" y="4725096"/>
              <a:ext cx="432000" cy="432000"/>
              <a:chOff x="467544" y="2409856"/>
              <a:chExt cx="401638" cy="401635"/>
            </a:xfrm>
          </p:grpSpPr>
          <p:sp>
            <p:nvSpPr>
              <p:cNvPr id="1216" name="Freeform 13">
                <a:extLst>
                  <a:ext uri="{FF2B5EF4-FFF2-40B4-BE49-F238E27FC236}">
                    <a16:creationId xmlns:a16="http://schemas.microsoft.com/office/drawing/2014/main" id="{324E5790-7A6C-4BBB-83D7-6F0E1895B0C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7" name="Freeform 18">
                <a:extLst>
                  <a:ext uri="{FF2B5EF4-FFF2-40B4-BE49-F238E27FC236}">
                    <a16:creationId xmlns:a16="http://schemas.microsoft.com/office/drawing/2014/main" id="{827477FC-6487-4FBB-8010-05EBD40BE5A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8" name="Freeform 19">
                <a:extLst>
                  <a:ext uri="{FF2B5EF4-FFF2-40B4-BE49-F238E27FC236}">
                    <a16:creationId xmlns:a16="http://schemas.microsoft.com/office/drawing/2014/main" id="{E6FB9BCE-FD70-4798-BADC-CF4C2C38E4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9" name="Freeform 20">
                <a:extLst>
                  <a:ext uri="{FF2B5EF4-FFF2-40B4-BE49-F238E27FC236}">
                    <a16:creationId xmlns:a16="http://schemas.microsoft.com/office/drawing/2014/main" id="{3423735A-0AE2-4A11-83CB-27845A43927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6" name="Gruppieren 1025">
              <a:extLst>
                <a:ext uri="{FF2B5EF4-FFF2-40B4-BE49-F238E27FC236}">
                  <a16:creationId xmlns:a16="http://schemas.microsoft.com/office/drawing/2014/main" id="{3EC9E5B7-90DE-4944-A84F-6768F931EAD0}"/>
                </a:ext>
              </a:extLst>
            </p:cNvPr>
            <p:cNvGrpSpPr>
              <a:grpSpLocks noChangeAspect="1"/>
            </p:cNvGrpSpPr>
            <p:nvPr userDrawn="1"/>
          </p:nvGrpSpPr>
          <p:grpSpPr>
            <a:xfrm>
              <a:off x="5881563" y="5301208"/>
              <a:ext cx="432000" cy="432000"/>
              <a:chOff x="467544" y="2409856"/>
              <a:chExt cx="401638" cy="401635"/>
            </a:xfrm>
          </p:grpSpPr>
          <p:sp>
            <p:nvSpPr>
              <p:cNvPr id="1212" name="Freeform 13">
                <a:extLst>
                  <a:ext uri="{FF2B5EF4-FFF2-40B4-BE49-F238E27FC236}">
                    <a16:creationId xmlns:a16="http://schemas.microsoft.com/office/drawing/2014/main" id="{D016F044-C240-4E3F-B4C6-3DC951F7D5A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3" name="Freeform 18">
                <a:extLst>
                  <a:ext uri="{FF2B5EF4-FFF2-40B4-BE49-F238E27FC236}">
                    <a16:creationId xmlns:a16="http://schemas.microsoft.com/office/drawing/2014/main" id="{BD85E407-E019-4ED0-A061-72E53868912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4" name="Freeform 19">
                <a:extLst>
                  <a:ext uri="{FF2B5EF4-FFF2-40B4-BE49-F238E27FC236}">
                    <a16:creationId xmlns:a16="http://schemas.microsoft.com/office/drawing/2014/main" id="{56FA65B1-08C4-4DDD-9460-D97C7064A13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20">
                <a:extLst>
                  <a:ext uri="{FF2B5EF4-FFF2-40B4-BE49-F238E27FC236}">
                    <a16:creationId xmlns:a16="http://schemas.microsoft.com/office/drawing/2014/main" id="{D81A3D97-D99C-45BC-855E-731FDB0E184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7" name="Gruppieren 1026">
              <a:extLst>
                <a:ext uri="{FF2B5EF4-FFF2-40B4-BE49-F238E27FC236}">
                  <a16:creationId xmlns:a16="http://schemas.microsoft.com/office/drawing/2014/main" id="{3C32A3A3-B165-40A1-BA41-0C4AA9F25F60}"/>
                </a:ext>
              </a:extLst>
            </p:cNvPr>
            <p:cNvGrpSpPr>
              <a:grpSpLocks noChangeAspect="1"/>
            </p:cNvGrpSpPr>
            <p:nvPr userDrawn="1"/>
          </p:nvGrpSpPr>
          <p:grpSpPr>
            <a:xfrm>
              <a:off x="6457675" y="5301208"/>
              <a:ext cx="432000" cy="432000"/>
              <a:chOff x="467544" y="2409856"/>
              <a:chExt cx="401638" cy="401635"/>
            </a:xfrm>
          </p:grpSpPr>
          <p:sp>
            <p:nvSpPr>
              <p:cNvPr id="1208" name="Freeform 13">
                <a:extLst>
                  <a:ext uri="{FF2B5EF4-FFF2-40B4-BE49-F238E27FC236}">
                    <a16:creationId xmlns:a16="http://schemas.microsoft.com/office/drawing/2014/main" id="{18D0ECAC-2D6C-483A-8756-7205357D269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9" name="Freeform 18">
                <a:extLst>
                  <a:ext uri="{FF2B5EF4-FFF2-40B4-BE49-F238E27FC236}">
                    <a16:creationId xmlns:a16="http://schemas.microsoft.com/office/drawing/2014/main" id="{9CB53219-EE34-40F9-8D98-8BDEBE45610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0" name="Freeform 19">
                <a:extLst>
                  <a:ext uri="{FF2B5EF4-FFF2-40B4-BE49-F238E27FC236}">
                    <a16:creationId xmlns:a16="http://schemas.microsoft.com/office/drawing/2014/main" id="{C08A25C4-63DC-4B85-A438-E54D4C34D4B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1" name="Freeform 20">
                <a:extLst>
                  <a:ext uri="{FF2B5EF4-FFF2-40B4-BE49-F238E27FC236}">
                    <a16:creationId xmlns:a16="http://schemas.microsoft.com/office/drawing/2014/main" id="{ED676C93-FD7C-464B-BA33-4F3E0E2868C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8" name="Gruppieren 1027">
              <a:extLst>
                <a:ext uri="{FF2B5EF4-FFF2-40B4-BE49-F238E27FC236}">
                  <a16:creationId xmlns:a16="http://schemas.microsoft.com/office/drawing/2014/main" id="{F6AF735F-4BFB-44BD-A8F4-AF163843E096}"/>
                </a:ext>
              </a:extLst>
            </p:cNvPr>
            <p:cNvGrpSpPr>
              <a:grpSpLocks noChangeAspect="1"/>
            </p:cNvGrpSpPr>
            <p:nvPr userDrawn="1"/>
          </p:nvGrpSpPr>
          <p:grpSpPr>
            <a:xfrm>
              <a:off x="7033739" y="5301208"/>
              <a:ext cx="432000" cy="432000"/>
              <a:chOff x="467544" y="2409856"/>
              <a:chExt cx="401638" cy="401635"/>
            </a:xfrm>
          </p:grpSpPr>
          <p:sp>
            <p:nvSpPr>
              <p:cNvPr id="1204" name="Freeform 13">
                <a:extLst>
                  <a:ext uri="{FF2B5EF4-FFF2-40B4-BE49-F238E27FC236}">
                    <a16:creationId xmlns:a16="http://schemas.microsoft.com/office/drawing/2014/main" id="{DF9E8869-65DA-4674-B174-FE263FA99E3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5" name="Freeform 18">
                <a:extLst>
                  <a:ext uri="{FF2B5EF4-FFF2-40B4-BE49-F238E27FC236}">
                    <a16:creationId xmlns:a16="http://schemas.microsoft.com/office/drawing/2014/main" id="{89944267-56CE-4640-AEA4-34F66222A62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6" name="Freeform 19">
                <a:extLst>
                  <a:ext uri="{FF2B5EF4-FFF2-40B4-BE49-F238E27FC236}">
                    <a16:creationId xmlns:a16="http://schemas.microsoft.com/office/drawing/2014/main" id="{8BD44CC7-8F7D-4557-9A46-32AAC63B39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7" name="Freeform 20">
                <a:extLst>
                  <a:ext uri="{FF2B5EF4-FFF2-40B4-BE49-F238E27FC236}">
                    <a16:creationId xmlns:a16="http://schemas.microsoft.com/office/drawing/2014/main" id="{6EAA5AA4-B5A7-4F03-AAF6-8171F6C119A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9" name="Gruppieren 1028">
              <a:extLst>
                <a:ext uri="{FF2B5EF4-FFF2-40B4-BE49-F238E27FC236}">
                  <a16:creationId xmlns:a16="http://schemas.microsoft.com/office/drawing/2014/main" id="{BDF27BD9-3E1B-4896-956E-67B8F355521B}"/>
                </a:ext>
              </a:extLst>
            </p:cNvPr>
            <p:cNvGrpSpPr>
              <a:grpSpLocks noChangeAspect="1"/>
            </p:cNvGrpSpPr>
            <p:nvPr userDrawn="1"/>
          </p:nvGrpSpPr>
          <p:grpSpPr>
            <a:xfrm>
              <a:off x="7609803" y="5301208"/>
              <a:ext cx="432000" cy="432000"/>
              <a:chOff x="467544" y="2409856"/>
              <a:chExt cx="401638" cy="401635"/>
            </a:xfrm>
          </p:grpSpPr>
          <p:sp>
            <p:nvSpPr>
              <p:cNvPr id="1200" name="Freeform 13">
                <a:extLst>
                  <a:ext uri="{FF2B5EF4-FFF2-40B4-BE49-F238E27FC236}">
                    <a16:creationId xmlns:a16="http://schemas.microsoft.com/office/drawing/2014/main" id="{425565ED-5C73-4C6B-8C89-06205FA1403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1" name="Freeform 18">
                <a:extLst>
                  <a:ext uri="{FF2B5EF4-FFF2-40B4-BE49-F238E27FC236}">
                    <a16:creationId xmlns:a16="http://schemas.microsoft.com/office/drawing/2014/main" id="{71A9B420-52E0-45C2-81EE-CBBA379FD5F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2" name="Freeform 19">
                <a:extLst>
                  <a:ext uri="{FF2B5EF4-FFF2-40B4-BE49-F238E27FC236}">
                    <a16:creationId xmlns:a16="http://schemas.microsoft.com/office/drawing/2014/main" id="{A4C72AC3-E5C3-4D36-89C8-1748D04B0AB0}"/>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3" name="Freeform 20">
                <a:extLst>
                  <a:ext uri="{FF2B5EF4-FFF2-40B4-BE49-F238E27FC236}">
                    <a16:creationId xmlns:a16="http://schemas.microsoft.com/office/drawing/2014/main" id="{CA563B7C-E227-46ED-879C-88E1BECDB89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0" name="Gruppieren 1029">
              <a:extLst>
                <a:ext uri="{FF2B5EF4-FFF2-40B4-BE49-F238E27FC236}">
                  <a16:creationId xmlns:a16="http://schemas.microsoft.com/office/drawing/2014/main" id="{248A00BF-03FF-44AE-AF56-E498561A2FD2}"/>
                </a:ext>
              </a:extLst>
            </p:cNvPr>
            <p:cNvGrpSpPr>
              <a:grpSpLocks noChangeAspect="1"/>
            </p:cNvGrpSpPr>
            <p:nvPr userDrawn="1"/>
          </p:nvGrpSpPr>
          <p:grpSpPr>
            <a:xfrm>
              <a:off x="8185867" y="5301208"/>
              <a:ext cx="432000" cy="432000"/>
              <a:chOff x="467544" y="2409856"/>
              <a:chExt cx="401638" cy="401635"/>
            </a:xfrm>
          </p:grpSpPr>
          <p:sp>
            <p:nvSpPr>
              <p:cNvPr id="1196" name="Freeform 13">
                <a:extLst>
                  <a:ext uri="{FF2B5EF4-FFF2-40B4-BE49-F238E27FC236}">
                    <a16:creationId xmlns:a16="http://schemas.microsoft.com/office/drawing/2014/main" id="{D4C06FF5-6FD0-459A-9A2F-26DB0A5198D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 name="Freeform 18">
                <a:extLst>
                  <a:ext uri="{FF2B5EF4-FFF2-40B4-BE49-F238E27FC236}">
                    <a16:creationId xmlns:a16="http://schemas.microsoft.com/office/drawing/2014/main" id="{59647953-6797-44F6-AB30-46D3B837C0D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19">
                <a:extLst>
                  <a:ext uri="{FF2B5EF4-FFF2-40B4-BE49-F238E27FC236}">
                    <a16:creationId xmlns:a16="http://schemas.microsoft.com/office/drawing/2014/main" id="{A4EA22C8-03BF-45EA-ABBC-27722729172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9" name="Freeform 20">
                <a:extLst>
                  <a:ext uri="{FF2B5EF4-FFF2-40B4-BE49-F238E27FC236}">
                    <a16:creationId xmlns:a16="http://schemas.microsoft.com/office/drawing/2014/main" id="{81BEA82D-F07F-4B2A-BBF7-2C692F9283B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1" name="Gruppieren 1030">
              <a:extLst>
                <a:ext uri="{FF2B5EF4-FFF2-40B4-BE49-F238E27FC236}">
                  <a16:creationId xmlns:a16="http://schemas.microsoft.com/office/drawing/2014/main" id="{3F628E58-968C-48FB-87D1-AE85E453B150}"/>
                </a:ext>
              </a:extLst>
            </p:cNvPr>
            <p:cNvGrpSpPr>
              <a:grpSpLocks noChangeAspect="1"/>
            </p:cNvGrpSpPr>
            <p:nvPr userDrawn="1"/>
          </p:nvGrpSpPr>
          <p:grpSpPr>
            <a:xfrm>
              <a:off x="8761931" y="5301208"/>
              <a:ext cx="432000" cy="432000"/>
              <a:chOff x="467544" y="2409856"/>
              <a:chExt cx="401638" cy="401635"/>
            </a:xfrm>
          </p:grpSpPr>
          <p:sp>
            <p:nvSpPr>
              <p:cNvPr id="1192" name="Freeform 13">
                <a:extLst>
                  <a:ext uri="{FF2B5EF4-FFF2-40B4-BE49-F238E27FC236}">
                    <a16:creationId xmlns:a16="http://schemas.microsoft.com/office/drawing/2014/main" id="{36AE084E-507F-483D-A3FF-C87475EFA40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 name="Freeform 18">
                <a:extLst>
                  <a:ext uri="{FF2B5EF4-FFF2-40B4-BE49-F238E27FC236}">
                    <a16:creationId xmlns:a16="http://schemas.microsoft.com/office/drawing/2014/main" id="{CB47FC04-F51F-4C9F-AE41-46EE1B88321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4" name="Freeform 19">
                <a:extLst>
                  <a:ext uri="{FF2B5EF4-FFF2-40B4-BE49-F238E27FC236}">
                    <a16:creationId xmlns:a16="http://schemas.microsoft.com/office/drawing/2014/main" id="{84D23EAF-D843-4958-8D52-88F6473A0CD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 name="Freeform 20">
                <a:extLst>
                  <a:ext uri="{FF2B5EF4-FFF2-40B4-BE49-F238E27FC236}">
                    <a16:creationId xmlns:a16="http://schemas.microsoft.com/office/drawing/2014/main" id="{2092E0BC-119C-42E9-91A8-9D81DA866FC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2" name="Gruppieren 1031">
              <a:extLst>
                <a:ext uri="{FF2B5EF4-FFF2-40B4-BE49-F238E27FC236}">
                  <a16:creationId xmlns:a16="http://schemas.microsoft.com/office/drawing/2014/main" id="{3FA0AE70-1716-41C6-9EED-27B66202D56C}"/>
                </a:ext>
              </a:extLst>
            </p:cNvPr>
            <p:cNvGrpSpPr>
              <a:grpSpLocks noChangeAspect="1"/>
            </p:cNvGrpSpPr>
            <p:nvPr userDrawn="1"/>
          </p:nvGrpSpPr>
          <p:grpSpPr>
            <a:xfrm>
              <a:off x="9337995" y="5301208"/>
              <a:ext cx="432000" cy="432000"/>
              <a:chOff x="467544" y="2409856"/>
              <a:chExt cx="401638" cy="401635"/>
            </a:xfrm>
          </p:grpSpPr>
          <p:sp>
            <p:nvSpPr>
              <p:cNvPr id="1188" name="Freeform 13">
                <a:extLst>
                  <a:ext uri="{FF2B5EF4-FFF2-40B4-BE49-F238E27FC236}">
                    <a16:creationId xmlns:a16="http://schemas.microsoft.com/office/drawing/2014/main" id="{ECC2C611-B15B-4D45-9AAD-B67A2821E89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9" name="Freeform 18">
                <a:extLst>
                  <a:ext uri="{FF2B5EF4-FFF2-40B4-BE49-F238E27FC236}">
                    <a16:creationId xmlns:a16="http://schemas.microsoft.com/office/drawing/2014/main" id="{3E7772F0-3D22-440A-A31F-93511F7D3C5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0" name="Freeform 19">
                <a:extLst>
                  <a:ext uri="{FF2B5EF4-FFF2-40B4-BE49-F238E27FC236}">
                    <a16:creationId xmlns:a16="http://schemas.microsoft.com/office/drawing/2014/main" id="{4178DC70-74AC-4E24-9340-8CAB2AB99A9F}"/>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1" name="Freeform 20">
                <a:extLst>
                  <a:ext uri="{FF2B5EF4-FFF2-40B4-BE49-F238E27FC236}">
                    <a16:creationId xmlns:a16="http://schemas.microsoft.com/office/drawing/2014/main" id="{CC602014-5E46-42EA-A565-F5E170FC64A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3" name="Gruppieren 1032">
              <a:extLst>
                <a:ext uri="{FF2B5EF4-FFF2-40B4-BE49-F238E27FC236}">
                  <a16:creationId xmlns:a16="http://schemas.microsoft.com/office/drawing/2014/main" id="{2111CEE0-210C-446F-8295-F14871BF9653}"/>
                </a:ext>
              </a:extLst>
            </p:cNvPr>
            <p:cNvGrpSpPr>
              <a:grpSpLocks noChangeAspect="1"/>
            </p:cNvGrpSpPr>
            <p:nvPr userDrawn="1"/>
          </p:nvGrpSpPr>
          <p:grpSpPr>
            <a:xfrm>
              <a:off x="9914059" y="5301208"/>
              <a:ext cx="432000" cy="432000"/>
              <a:chOff x="467544" y="2409856"/>
              <a:chExt cx="401638" cy="401635"/>
            </a:xfrm>
          </p:grpSpPr>
          <p:sp>
            <p:nvSpPr>
              <p:cNvPr id="1184" name="Freeform 13">
                <a:extLst>
                  <a:ext uri="{FF2B5EF4-FFF2-40B4-BE49-F238E27FC236}">
                    <a16:creationId xmlns:a16="http://schemas.microsoft.com/office/drawing/2014/main" id="{BD145A56-E7AE-425A-9C92-393D327FE8B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5" name="Freeform 18">
                <a:extLst>
                  <a:ext uri="{FF2B5EF4-FFF2-40B4-BE49-F238E27FC236}">
                    <a16:creationId xmlns:a16="http://schemas.microsoft.com/office/drawing/2014/main" id="{A77C0A8F-4112-42EE-A588-24D7FBE0352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6" name="Freeform 19">
                <a:extLst>
                  <a:ext uri="{FF2B5EF4-FFF2-40B4-BE49-F238E27FC236}">
                    <a16:creationId xmlns:a16="http://schemas.microsoft.com/office/drawing/2014/main" id="{A8CFF6FD-2298-4FAA-936D-49CDEE24FDA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7" name="Freeform 20">
                <a:extLst>
                  <a:ext uri="{FF2B5EF4-FFF2-40B4-BE49-F238E27FC236}">
                    <a16:creationId xmlns:a16="http://schemas.microsoft.com/office/drawing/2014/main" id="{7FD1DA22-9B55-4D99-BB97-1920D124F43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4" name="Gruppieren 1033">
              <a:extLst>
                <a:ext uri="{FF2B5EF4-FFF2-40B4-BE49-F238E27FC236}">
                  <a16:creationId xmlns:a16="http://schemas.microsoft.com/office/drawing/2014/main" id="{19EE6C04-B898-46DA-9689-C80E34DF097B}"/>
                </a:ext>
              </a:extLst>
            </p:cNvPr>
            <p:cNvGrpSpPr>
              <a:grpSpLocks noChangeAspect="1"/>
            </p:cNvGrpSpPr>
            <p:nvPr userDrawn="1"/>
          </p:nvGrpSpPr>
          <p:grpSpPr>
            <a:xfrm>
              <a:off x="10490123" y="5301208"/>
              <a:ext cx="432000" cy="432000"/>
              <a:chOff x="467544" y="2409856"/>
              <a:chExt cx="401638" cy="401635"/>
            </a:xfrm>
          </p:grpSpPr>
          <p:sp>
            <p:nvSpPr>
              <p:cNvPr id="1180" name="Freeform 13">
                <a:extLst>
                  <a:ext uri="{FF2B5EF4-FFF2-40B4-BE49-F238E27FC236}">
                    <a16:creationId xmlns:a16="http://schemas.microsoft.com/office/drawing/2014/main" id="{B34DF200-5F2A-4570-B21C-CD9B5366C00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1" name="Freeform 18">
                <a:extLst>
                  <a:ext uri="{FF2B5EF4-FFF2-40B4-BE49-F238E27FC236}">
                    <a16:creationId xmlns:a16="http://schemas.microsoft.com/office/drawing/2014/main" id="{08DC5443-363B-447A-AD3F-3F8791075F66}"/>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2" name="Freeform 19">
                <a:extLst>
                  <a:ext uri="{FF2B5EF4-FFF2-40B4-BE49-F238E27FC236}">
                    <a16:creationId xmlns:a16="http://schemas.microsoft.com/office/drawing/2014/main" id="{F43C1913-02F7-41BF-9C44-7125B2FCAFB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3" name="Freeform 20">
                <a:extLst>
                  <a:ext uri="{FF2B5EF4-FFF2-40B4-BE49-F238E27FC236}">
                    <a16:creationId xmlns:a16="http://schemas.microsoft.com/office/drawing/2014/main" id="{F08DC0C9-6280-4132-930A-D3A429160FD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5" name="Gruppieren 1034">
              <a:extLst>
                <a:ext uri="{FF2B5EF4-FFF2-40B4-BE49-F238E27FC236}">
                  <a16:creationId xmlns:a16="http://schemas.microsoft.com/office/drawing/2014/main" id="{7E3C66EA-61C3-4E37-9735-CE238A452AAA}"/>
                </a:ext>
              </a:extLst>
            </p:cNvPr>
            <p:cNvGrpSpPr>
              <a:grpSpLocks noChangeAspect="1"/>
            </p:cNvGrpSpPr>
            <p:nvPr userDrawn="1"/>
          </p:nvGrpSpPr>
          <p:grpSpPr>
            <a:xfrm>
              <a:off x="11066187" y="5301208"/>
              <a:ext cx="432000" cy="432000"/>
              <a:chOff x="467544" y="2409856"/>
              <a:chExt cx="401638" cy="401635"/>
            </a:xfrm>
          </p:grpSpPr>
          <p:sp>
            <p:nvSpPr>
              <p:cNvPr id="1176" name="Freeform 13">
                <a:extLst>
                  <a:ext uri="{FF2B5EF4-FFF2-40B4-BE49-F238E27FC236}">
                    <a16:creationId xmlns:a16="http://schemas.microsoft.com/office/drawing/2014/main" id="{6BF97E5E-E4ED-4217-B5B1-F8454B485A6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7" name="Freeform 18">
                <a:extLst>
                  <a:ext uri="{FF2B5EF4-FFF2-40B4-BE49-F238E27FC236}">
                    <a16:creationId xmlns:a16="http://schemas.microsoft.com/office/drawing/2014/main" id="{C7FCF33E-9026-4E39-9854-6CBE2E4D9CB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8" name="Freeform 19">
                <a:extLst>
                  <a:ext uri="{FF2B5EF4-FFF2-40B4-BE49-F238E27FC236}">
                    <a16:creationId xmlns:a16="http://schemas.microsoft.com/office/drawing/2014/main" id="{AD3342DF-EB33-4C86-B53C-7A58487EE7F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9" name="Freeform 20">
                <a:extLst>
                  <a:ext uri="{FF2B5EF4-FFF2-40B4-BE49-F238E27FC236}">
                    <a16:creationId xmlns:a16="http://schemas.microsoft.com/office/drawing/2014/main" id="{0335A3D5-311C-4389-B5CF-EB8B4E9AC86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6" name="Gruppieren 1035">
              <a:extLst>
                <a:ext uri="{FF2B5EF4-FFF2-40B4-BE49-F238E27FC236}">
                  <a16:creationId xmlns:a16="http://schemas.microsoft.com/office/drawing/2014/main" id="{A0977CCE-A24A-4F12-9A2E-467C430D1D04}"/>
                </a:ext>
              </a:extLst>
            </p:cNvPr>
            <p:cNvGrpSpPr>
              <a:grpSpLocks noChangeAspect="1"/>
            </p:cNvGrpSpPr>
            <p:nvPr userDrawn="1"/>
          </p:nvGrpSpPr>
          <p:grpSpPr>
            <a:xfrm>
              <a:off x="5305499" y="5301208"/>
              <a:ext cx="432000" cy="432000"/>
              <a:chOff x="467544" y="2409856"/>
              <a:chExt cx="401638" cy="401635"/>
            </a:xfrm>
          </p:grpSpPr>
          <p:sp>
            <p:nvSpPr>
              <p:cNvPr id="1172" name="Freeform 13">
                <a:extLst>
                  <a:ext uri="{FF2B5EF4-FFF2-40B4-BE49-F238E27FC236}">
                    <a16:creationId xmlns:a16="http://schemas.microsoft.com/office/drawing/2014/main" id="{2305FDE7-1116-4FE7-9725-C818AE5F925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3" name="Freeform 18">
                <a:extLst>
                  <a:ext uri="{FF2B5EF4-FFF2-40B4-BE49-F238E27FC236}">
                    <a16:creationId xmlns:a16="http://schemas.microsoft.com/office/drawing/2014/main" id="{1F2703AF-1096-4B13-98CB-9891AA4B7D6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4" name="Freeform 19">
                <a:extLst>
                  <a:ext uri="{FF2B5EF4-FFF2-40B4-BE49-F238E27FC236}">
                    <a16:creationId xmlns:a16="http://schemas.microsoft.com/office/drawing/2014/main" id="{3D57200F-3DAB-43F9-8E41-3DF0C962A4F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5" name="Freeform 20">
                <a:extLst>
                  <a:ext uri="{FF2B5EF4-FFF2-40B4-BE49-F238E27FC236}">
                    <a16:creationId xmlns:a16="http://schemas.microsoft.com/office/drawing/2014/main" id="{C5349D47-E6D8-45EE-8F53-1FC766FD653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7" name="Gruppieren 1036">
              <a:extLst>
                <a:ext uri="{FF2B5EF4-FFF2-40B4-BE49-F238E27FC236}">
                  <a16:creationId xmlns:a16="http://schemas.microsoft.com/office/drawing/2014/main" id="{FAC40015-C16B-41B3-AFB5-34C77BD3AFC2}"/>
                </a:ext>
              </a:extLst>
            </p:cNvPr>
            <p:cNvGrpSpPr>
              <a:grpSpLocks noChangeAspect="1"/>
            </p:cNvGrpSpPr>
            <p:nvPr userDrawn="1"/>
          </p:nvGrpSpPr>
          <p:grpSpPr>
            <a:xfrm>
              <a:off x="4729435" y="5301208"/>
              <a:ext cx="432000" cy="432000"/>
              <a:chOff x="467544" y="2409856"/>
              <a:chExt cx="401638" cy="401635"/>
            </a:xfrm>
          </p:grpSpPr>
          <p:sp>
            <p:nvSpPr>
              <p:cNvPr id="1168" name="Freeform 13">
                <a:extLst>
                  <a:ext uri="{FF2B5EF4-FFF2-40B4-BE49-F238E27FC236}">
                    <a16:creationId xmlns:a16="http://schemas.microsoft.com/office/drawing/2014/main" id="{D3086B1C-BC73-4D54-8DE0-C8D2EA804B5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9" name="Freeform 18">
                <a:extLst>
                  <a:ext uri="{FF2B5EF4-FFF2-40B4-BE49-F238E27FC236}">
                    <a16:creationId xmlns:a16="http://schemas.microsoft.com/office/drawing/2014/main" id="{882F3B9B-5BE9-47E5-93F8-BB83C5DB271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0" name="Freeform 19">
                <a:extLst>
                  <a:ext uri="{FF2B5EF4-FFF2-40B4-BE49-F238E27FC236}">
                    <a16:creationId xmlns:a16="http://schemas.microsoft.com/office/drawing/2014/main" id="{F2D52DFC-FB1C-4F36-B843-0F3AEE54DCA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1" name="Freeform 20">
                <a:extLst>
                  <a:ext uri="{FF2B5EF4-FFF2-40B4-BE49-F238E27FC236}">
                    <a16:creationId xmlns:a16="http://schemas.microsoft.com/office/drawing/2014/main" id="{2887CD97-EC3E-47A0-87E6-4D36AA66D1D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8" name="Gruppieren 1037">
              <a:extLst>
                <a:ext uri="{FF2B5EF4-FFF2-40B4-BE49-F238E27FC236}">
                  <a16:creationId xmlns:a16="http://schemas.microsoft.com/office/drawing/2014/main" id="{51071A23-9C1E-41B1-B0D8-C4504C63214E}"/>
                </a:ext>
              </a:extLst>
            </p:cNvPr>
            <p:cNvGrpSpPr>
              <a:grpSpLocks noChangeAspect="1"/>
            </p:cNvGrpSpPr>
            <p:nvPr userDrawn="1"/>
          </p:nvGrpSpPr>
          <p:grpSpPr>
            <a:xfrm>
              <a:off x="4153371" y="5301208"/>
              <a:ext cx="432000" cy="432000"/>
              <a:chOff x="467544" y="2409856"/>
              <a:chExt cx="401638" cy="401635"/>
            </a:xfrm>
          </p:grpSpPr>
          <p:sp>
            <p:nvSpPr>
              <p:cNvPr id="1164" name="Freeform 13">
                <a:extLst>
                  <a:ext uri="{FF2B5EF4-FFF2-40B4-BE49-F238E27FC236}">
                    <a16:creationId xmlns:a16="http://schemas.microsoft.com/office/drawing/2014/main" id="{816847D3-797D-46B7-974A-F59EDCE6551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5" name="Freeform 18">
                <a:extLst>
                  <a:ext uri="{FF2B5EF4-FFF2-40B4-BE49-F238E27FC236}">
                    <a16:creationId xmlns:a16="http://schemas.microsoft.com/office/drawing/2014/main" id="{F5BF647F-FF12-4D7E-92DD-9ADC0E5243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6" name="Freeform 19">
                <a:extLst>
                  <a:ext uri="{FF2B5EF4-FFF2-40B4-BE49-F238E27FC236}">
                    <a16:creationId xmlns:a16="http://schemas.microsoft.com/office/drawing/2014/main" id="{07A982E8-166F-475F-B3F3-CAA87F01BC3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7" name="Freeform 20">
                <a:extLst>
                  <a:ext uri="{FF2B5EF4-FFF2-40B4-BE49-F238E27FC236}">
                    <a16:creationId xmlns:a16="http://schemas.microsoft.com/office/drawing/2014/main" id="{75D645D0-4D63-4C98-9127-237B8886ECD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9" name="Gruppieren 1038">
              <a:extLst>
                <a:ext uri="{FF2B5EF4-FFF2-40B4-BE49-F238E27FC236}">
                  <a16:creationId xmlns:a16="http://schemas.microsoft.com/office/drawing/2014/main" id="{C95C9B28-5540-448A-A8B9-0BAC19544FA6}"/>
                </a:ext>
              </a:extLst>
            </p:cNvPr>
            <p:cNvGrpSpPr>
              <a:grpSpLocks noChangeAspect="1"/>
            </p:cNvGrpSpPr>
            <p:nvPr userDrawn="1"/>
          </p:nvGrpSpPr>
          <p:grpSpPr>
            <a:xfrm>
              <a:off x="3577307" y="5301208"/>
              <a:ext cx="432000" cy="432000"/>
              <a:chOff x="467544" y="2409856"/>
              <a:chExt cx="401638" cy="401635"/>
            </a:xfrm>
          </p:grpSpPr>
          <p:sp>
            <p:nvSpPr>
              <p:cNvPr id="1160" name="Freeform 13">
                <a:extLst>
                  <a:ext uri="{FF2B5EF4-FFF2-40B4-BE49-F238E27FC236}">
                    <a16:creationId xmlns:a16="http://schemas.microsoft.com/office/drawing/2014/main" id="{3D32C4B7-C754-4C6F-830E-3FBCB2A36A08}"/>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1" name="Freeform 18">
                <a:extLst>
                  <a:ext uri="{FF2B5EF4-FFF2-40B4-BE49-F238E27FC236}">
                    <a16:creationId xmlns:a16="http://schemas.microsoft.com/office/drawing/2014/main" id="{F5783D0B-1BD0-4ED0-A4AD-28E4B0CEB943}"/>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2" name="Freeform 19">
                <a:extLst>
                  <a:ext uri="{FF2B5EF4-FFF2-40B4-BE49-F238E27FC236}">
                    <a16:creationId xmlns:a16="http://schemas.microsoft.com/office/drawing/2014/main" id="{59F575B1-4CB6-4C0F-8F02-8DA6C8AA4BF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3" name="Freeform 20">
                <a:extLst>
                  <a:ext uri="{FF2B5EF4-FFF2-40B4-BE49-F238E27FC236}">
                    <a16:creationId xmlns:a16="http://schemas.microsoft.com/office/drawing/2014/main" id="{BDA9CDA5-9756-49F0-B097-8DD65C135F1C}"/>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0" name="Gruppieren 1039">
              <a:extLst>
                <a:ext uri="{FF2B5EF4-FFF2-40B4-BE49-F238E27FC236}">
                  <a16:creationId xmlns:a16="http://schemas.microsoft.com/office/drawing/2014/main" id="{1B788ECA-BE45-4337-997C-E17A7E7B7214}"/>
                </a:ext>
              </a:extLst>
            </p:cNvPr>
            <p:cNvGrpSpPr>
              <a:grpSpLocks noChangeAspect="1"/>
            </p:cNvGrpSpPr>
            <p:nvPr userDrawn="1"/>
          </p:nvGrpSpPr>
          <p:grpSpPr>
            <a:xfrm>
              <a:off x="3001243" y="5301208"/>
              <a:ext cx="432000" cy="432000"/>
              <a:chOff x="467544" y="2409856"/>
              <a:chExt cx="401638" cy="401635"/>
            </a:xfrm>
          </p:grpSpPr>
          <p:sp>
            <p:nvSpPr>
              <p:cNvPr id="1156" name="Freeform 13">
                <a:extLst>
                  <a:ext uri="{FF2B5EF4-FFF2-40B4-BE49-F238E27FC236}">
                    <a16:creationId xmlns:a16="http://schemas.microsoft.com/office/drawing/2014/main" id="{EBE90456-E01D-4CFC-85CD-D4DC4B40F85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7" name="Freeform 18">
                <a:extLst>
                  <a:ext uri="{FF2B5EF4-FFF2-40B4-BE49-F238E27FC236}">
                    <a16:creationId xmlns:a16="http://schemas.microsoft.com/office/drawing/2014/main" id="{5F6AD13E-478C-40D3-96CC-FA2C3E49FB2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8" name="Freeform 19">
                <a:extLst>
                  <a:ext uri="{FF2B5EF4-FFF2-40B4-BE49-F238E27FC236}">
                    <a16:creationId xmlns:a16="http://schemas.microsoft.com/office/drawing/2014/main" id="{ED573D01-10A6-485B-93F1-63F6D92E2B9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9" name="Freeform 20">
                <a:extLst>
                  <a:ext uri="{FF2B5EF4-FFF2-40B4-BE49-F238E27FC236}">
                    <a16:creationId xmlns:a16="http://schemas.microsoft.com/office/drawing/2014/main" id="{06E535EB-E8BF-4DFC-BD87-9C23584587B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1" name="Gruppieren 1040">
              <a:extLst>
                <a:ext uri="{FF2B5EF4-FFF2-40B4-BE49-F238E27FC236}">
                  <a16:creationId xmlns:a16="http://schemas.microsoft.com/office/drawing/2014/main" id="{E1DCB57C-C1F4-4636-936B-AA7499193381}"/>
                </a:ext>
              </a:extLst>
            </p:cNvPr>
            <p:cNvGrpSpPr>
              <a:grpSpLocks noChangeAspect="1"/>
            </p:cNvGrpSpPr>
            <p:nvPr userDrawn="1"/>
          </p:nvGrpSpPr>
          <p:grpSpPr>
            <a:xfrm>
              <a:off x="2425179" y="5301208"/>
              <a:ext cx="432000" cy="432000"/>
              <a:chOff x="467544" y="2409856"/>
              <a:chExt cx="401638" cy="401635"/>
            </a:xfrm>
          </p:grpSpPr>
          <p:sp>
            <p:nvSpPr>
              <p:cNvPr id="1152" name="Freeform 13">
                <a:extLst>
                  <a:ext uri="{FF2B5EF4-FFF2-40B4-BE49-F238E27FC236}">
                    <a16:creationId xmlns:a16="http://schemas.microsoft.com/office/drawing/2014/main" id="{A3BCE4DC-D88F-4BA2-B432-8518B381ADA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3" name="Freeform 18">
                <a:extLst>
                  <a:ext uri="{FF2B5EF4-FFF2-40B4-BE49-F238E27FC236}">
                    <a16:creationId xmlns:a16="http://schemas.microsoft.com/office/drawing/2014/main" id="{E23751AA-B158-43B2-A906-A94F29D5708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4" name="Freeform 19">
                <a:extLst>
                  <a:ext uri="{FF2B5EF4-FFF2-40B4-BE49-F238E27FC236}">
                    <a16:creationId xmlns:a16="http://schemas.microsoft.com/office/drawing/2014/main" id="{71D1033E-4CE7-4D3C-A7C2-6F860E6C7C9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5" name="Freeform 20">
                <a:extLst>
                  <a:ext uri="{FF2B5EF4-FFF2-40B4-BE49-F238E27FC236}">
                    <a16:creationId xmlns:a16="http://schemas.microsoft.com/office/drawing/2014/main" id="{0A96B5B8-AB17-440A-9DC7-B6DEC3B8CA9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2" name="Gruppieren 1041">
              <a:extLst>
                <a:ext uri="{FF2B5EF4-FFF2-40B4-BE49-F238E27FC236}">
                  <a16:creationId xmlns:a16="http://schemas.microsoft.com/office/drawing/2014/main" id="{CF11B012-653F-49F8-94EE-E8248D02DC76}"/>
                </a:ext>
              </a:extLst>
            </p:cNvPr>
            <p:cNvGrpSpPr>
              <a:grpSpLocks noChangeAspect="1"/>
            </p:cNvGrpSpPr>
            <p:nvPr userDrawn="1"/>
          </p:nvGrpSpPr>
          <p:grpSpPr>
            <a:xfrm>
              <a:off x="1849115" y="5301208"/>
              <a:ext cx="432000" cy="432000"/>
              <a:chOff x="467544" y="2409856"/>
              <a:chExt cx="401638" cy="401635"/>
            </a:xfrm>
          </p:grpSpPr>
          <p:sp>
            <p:nvSpPr>
              <p:cNvPr id="1148" name="Freeform 13">
                <a:extLst>
                  <a:ext uri="{FF2B5EF4-FFF2-40B4-BE49-F238E27FC236}">
                    <a16:creationId xmlns:a16="http://schemas.microsoft.com/office/drawing/2014/main" id="{166A08E2-70C3-4CD1-83FE-D43E1C7A1F7B}"/>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9" name="Freeform 18">
                <a:extLst>
                  <a:ext uri="{FF2B5EF4-FFF2-40B4-BE49-F238E27FC236}">
                    <a16:creationId xmlns:a16="http://schemas.microsoft.com/office/drawing/2014/main" id="{5D1063D1-9FBA-4366-A77C-77CC97B1D3C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 name="Freeform 19">
                <a:extLst>
                  <a:ext uri="{FF2B5EF4-FFF2-40B4-BE49-F238E27FC236}">
                    <a16:creationId xmlns:a16="http://schemas.microsoft.com/office/drawing/2014/main" id="{8A9A15C8-51BB-47F0-A4B8-DB5438A0FB74}"/>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1" name="Freeform 20">
                <a:extLst>
                  <a:ext uri="{FF2B5EF4-FFF2-40B4-BE49-F238E27FC236}">
                    <a16:creationId xmlns:a16="http://schemas.microsoft.com/office/drawing/2014/main" id="{B13C9D48-47BF-4189-A637-C61E5A318AB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3" name="Gruppieren 1042">
              <a:extLst>
                <a:ext uri="{FF2B5EF4-FFF2-40B4-BE49-F238E27FC236}">
                  <a16:creationId xmlns:a16="http://schemas.microsoft.com/office/drawing/2014/main" id="{D9FA54A4-897D-45EA-A709-4172101A4542}"/>
                </a:ext>
              </a:extLst>
            </p:cNvPr>
            <p:cNvGrpSpPr>
              <a:grpSpLocks noChangeAspect="1"/>
            </p:cNvGrpSpPr>
            <p:nvPr userDrawn="1"/>
          </p:nvGrpSpPr>
          <p:grpSpPr>
            <a:xfrm>
              <a:off x="1273051" y="5301208"/>
              <a:ext cx="432000" cy="432000"/>
              <a:chOff x="467544" y="2409856"/>
              <a:chExt cx="401638" cy="401635"/>
            </a:xfrm>
          </p:grpSpPr>
          <p:sp>
            <p:nvSpPr>
              <p:cNvPr id="1144" name="Freeform 13">
                <a:extLst>
                  <a:ext uri="{FF2B5EF4-FFF2-40B4-BE49-F238E27FC236}">
                    <a16:creationId xmlns:a16="http://schemas.microsoft.com/office/drawing/2014/main" id="{46B9A070-E191-4E0D-A1B9-9602E94CC4F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5" name="Freeform 18">
                <a:extLst>
                  <a:ext uri="{FF2B5EF4-FFF2-40B4-BE49-F238E27FC236}">
                    <a16:creationId xmlns:a16="http://schemas.microsoft.com/office/drawing/2014/main" id="{DAAA716C-B007-448A-BA77-F56E71B2B10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6" name="Freeform 19">
                <a:extLst>
                  <a:ext uri="{FF2B5EF4-FFF2-40B4-BE49-F238E27FC236}">
                    <a16:creationId xmlns:a16="http://schemas.microsoft.com/office/drawing/2014/main" id="{08192AEC-3659-4B68-886A-471E3CA4C93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7" name="Freeform 20">
                <a:extLst>
                  <a:ext uri="{FF2B5EF4-FFF2-40B4-BE49-F238E27FC236}">
                    <a16:creationId xmlns:a16="http://schemas.microsoft.com/office/drawing/2014/main" id="{473A1F42-DDBF-422A-A6E0-1FEDE96E2912}"/>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4" name="Gruppieren 1043">
              <a:extLst>
                <a:ext uri="{FF2B5EF4-FFF2-40B4-BE49-F238E27FC236}">
                  <a16:creationId xmlns:a16="http://schemas.microsoft.com/office/drawing/2014/main" id="{FAEDFF21-6004-46F7-9894-F3194F8CA7A2}"/>
                </a:ext>
              </a:extLst>
            </p:cNvPr>
            <p:cNvGrpSpPr>
              <a:grpSpLocks noChangeAspect="1"/>
            </p:cNvGrpSpPr>
            <p:nvPr userDrawn="1"/>
          </p:nvGrpSpPr>
          <p:grpSpPr>
            <a:xfrm>
              <a:off x="696987" y="5301208"/>
              <a:ext cx="432000" cy="432000"/>
              <a:chOff x="467544" y="2409856"/>
              <a:chExt cx="401638" cy="401635"/>
            </a:xfrm>
          </p:grpSpPr>
          <p:sp>
            <p:nvSpPr>
              <p:cNvPr id="1140" name="Freeform 13">
                <a:extLst>
                  <a:ext uri="{FF2B5EF4-FFF2-40B4-BE49-F238E27FC236}">
                    <a16:creationId xmlns:a16="http://schemas.microsoft.com/office/drawing/2014/main" id="{3822EF0F-FE38-4E83-B48F-DF46B5BBC9F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1" name="Freeform 18">
                <a:extLst>
                  <a:ext uri="{FF2B5EF4-FFF2-40B4-BE49-F238E27FC236}">
                    <a16:creationId xmlns:a16="http://schemas.microsoft.com/office/drawing/2014/main" id="{D5B5A0EB-F645-493E-B7F0-467AA0C29C4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2" name="Freeform 19">
                <a:extLst>
                  <a:ext uri="{FF2B5EF4-FFF2-40B4-BE49-F238E27FC236}">
                    <a16:creationId xmlns:a16="http://schemas.microsoft.com/office/drawing/2014/main" id="{D7CCAAE8-E95C-419E-9653-C7871F5C7FD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3" name="Freeform 20">
                <a:extLst>
                  <a:ext uri="{FF2B5EF4-FFF2-40B4-BE49-F238E27FC236}">
                    <a16:creationId xmlns:a16="http://schemas.microsoft.com/office/drawing/2014/main" id="{3945673D-2051-46AE-B0A5-16739D25882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5" name="Gruppieren 1044">
              <a:extLst>
                <a:ext uri="{FF2B5EF4-FFF2-40B4-BE49-F238E27FC236}">
                  <a16:creationId xmlns:a16="http://schemas.microsoft.com/office/drawing/2014/main" id="{27874E3C-69D3-4558-8F3E-B9A9A94FADDB}"/>
                </a:ext>
              </a:extLst>
            </p:cNvPr>
            <p:cNvGrpSpPr>
              <a:grpSpLocks noChangeAspect="1"/>
            </p:cNvGrpSpPr>
            <p:nvPr userDrawn="1"/>
          </p:nvGrpSpPr>
          <p:grpSpPr>
            <a:xfrm>
              <a:off x="5881563" y="5877320"/>
              <a:ext cx="432000" cy="432000"/>
              <a:chOff x="467544" y="2409856"/>
              <a:chExt cx="401638" cy="401635"/>
            </a:xfrm>
          </p:grpSpPr>
          <p:sp>
            <p:nvSpPr>
              <p:cNvPr id="1136" name="Freeform 13">
                <a:extLst>
                  <a:ext uri="{FF2B5EF4-FFF2-40B4-BE49-F238E27FC236}">
                    <a16:creationId xmlns:a16="http://schemas.microsoft.com/office/drawing/2014/main" id="{5EE67653-26C6-45CC-8A42-89371C81511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7" name="Freeform 18">
                <a:extLst>
                  <a:ext uri="{FF2B5EF4-FFF2-40B4-BE49-F238E27FC236}">
                    <a16:creationId xmlns:a16="http://schemas.microsoft.com/office/drawing/2014/main" id="{564F10BE-F83A-44B3-A06D-ADFCF0BD8CB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8" name="Freeform 19">
                <a:extLst>
                  <a:ext uri="{FF2B5EF4-FFF2-40B4-BE49-F238E27FC236}">
                    <a16:creationId xmlns:a16="http://schemas.microsoft.com/office/drawing/2014/main" id="{94F0164C-F3F0-4F33-8F03-9531DDA2066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 name="Freeform 20">
                <a:extLst>
                  <a:ext uri="{FF2B5EF4-FFF2-40B4-BE49-F238E27FC236}">
                    <a16:creationId xmlns:a16="http://schemas.microsoft.com/office/drawing/2014/main" id="{39BD2524-F961-472B-B500-2EBD64C2B447}"/>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6" name="Gruppieren 1045">
              <a:extLst>
                <a:ext uri="{FF2B5EF4-FFF2-40B4-BE49-F238E27FC236}">
                  <a16:creationId xmlns:a16="http://schemas.microsoft.com/office/drawing/2014/main" id="{AEBAF901-32CD-4032-BBC2-1FCD2AE1422D}"/>
                </a:ext>
              </a:extLst>
            </p:cNvPr>
            <p:cNvGrpSpPr>
              <a:grpSpLocks noChangeAspect="1"/>
            </p:cNvGrpSpPr>
            <p:nvPr userDrawn="1"/>
          </p:nvGrpSpPr>
          <p:grpSpPr>
            <a:xfrm>
              <a:off x="6457675" y="5877320"/>
              <a:ext cx="432000" cy="432000"/>
              <a:chOff x="467544" y="2409856"/>
              <a:chExt cx="401638" cy="401635"/>
            </a:xfrm>
          </p:grpSpPr>
          <p:sp>
            <p:nvSpPr>
              <p:cNvPr id="1132" name="Freeform 13">
                <a:extLst>
                  <a:ext uri="{FF2B5EF4-FFF2-40B4-BE49-F238E27FC236}">
                    <a16:creationId xmlns:a16="http://schemas.microsoft.com/office/drawing/2014/main" id="{80066211-A027-49F1-8227-A88F7F5E342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3" name="Freeform 18">
                <a:extLst>
                  <a:ext uri="{FF2B5EF4-FFF2-40B4-BE49-F238E27FC236}">
                    <a16:creationId xmlns:a16="http://schemas.microsoft.com/office/drawing/2014/main" id="{AA4C2A6B-A351-4BD3-98D2-BE42CB975C9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4" name="Freeform 19">
                <a:extLst>
                  <a:ext uri="{FF2B5EF4-FFF2-40B4-BE49-F238E27FC236}">
                    <a16:creationId xmlns:a16="http://schemas.microsoft.com/office/drawing/2014/main" id="{95DCFEE6-207C-407F-A8B2-E2A2ECE4B1F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5" name="Freeform 20">
                <a:extLst>
                  <a:ext uri="{FF2B5EF4-FFF2-40B4-BE49-F238E27FC236}">
                    <a16:creationId xmlns:a16="http://schemas.microsoft.com/office/drawing/2014/main" id="{263A3A79-326D-4B5F-B013-A7F62D9F16ED}"/>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7" name="Gruppieren 1046">
              <a:extLst>
                <a:ext uri="{FF2B5EF4-FFF2-40B4-BE49-F238E27FC236}">
                  <a16:creationId xmlns:a16="http://schemas.microsoft.com/office/drawing/2014/main" id="{F97C1A5F-8653-43E2-92CA-DE334CBCA155}"/>
                </a:ext>
              </a:extLst>
            </p:cNvPr>
            <p:cNvGrpSpPr>
              <a:grpSpLocks noChangeAspect="1"/>
            </p:cNvGrpSpPr>
            <p:nvPr userDrawn="1"/>
          </p:nvGrpSpPr>
          <p:grpSpPr>
            <a:xfrm>
              <a:off x="7033739" y="5877320"/>
              <a:ext cx="432000" cy="432000"/>
              <a:chOff x="467544" y="2409856"/>
              <a:chExt cx="401638" cy="401635"/>
            </a:xfrm>
          </p:grpSpPr>
          <p:sp>
            <p:nvSpPr>
              <p:cNvPr id="1128" name="Freeform 13">
                <a:extLst>
                  <a:ext uri="{FF2B5EF4-FFF2-40B4-BE49-F238E27FC236}">
                    <a16:creationId xmlns:a16="http://schemas.microsoft.com/office/drawing/2014/main" id="{C57758F5-7F22-4A52-A837-460E6D31609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9" name="Freeform 18">
                <a:extLst>
                  <a:ext uri="{FF2B5EF4-FFF2-40B4-BE49-F238E27FC236}">
                    <a16:creationId xmlns:a16="http://schemas.microsoft.com/office/drawing/2014/main" id="{4DD5BC90-75B9-4D18-9A5C-D0A8F2707F9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 name="Freeform 19">
                <a:extLst>
                  <a:ext uri="{FF2B5EF4-FFF2-40B4-BE49-F238E27FC236}">
                    <a16:creationId xmlns:a16="http://schemas.microsoft.com/office/drawing/2014/main" id="{386687A9-6F19-4DBD-8D6B-AD73BD7BF5E9}"/>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 name="Freeform 20">
                <a:extLst>
                  <a:ext uri="{FF2B5EF4-FFF2-40B4-BE49-F238E27FC236}">
                    <a16:creationId xmlns:a16="http://schemas.microsoft.com/office/drawing/2014/main" id="{E8DCAF56-5236-4B6D-AAEC-1C8FDC1B475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8" name="Gruppieren 1047">
              <a:extLst>
                <a:ext uri="{FF2B5EF4-FFF2-40B4-BE49-F238E27FC236}">
                  <a16:creationId xmlns:a16="http://schemas.microsoft.com/office/drawing/2014/main" id="{1A492A48-CF8F-4AFB-BB51-CB263D4DDD7F}"/>
                </a:ext>
              </a:extLst>
            </p:cNvPr>
            <p:cNvGrpSpPr>
              <a:grpSpLocks noChangeAspect="1"/>
            </p:cNvGrpSpPr>
            <p:nvPr userDrawn="1"/>
          </p:nvGrpSpPr>
          <p:grpSpPr>
            <a:xfrm>
              <a:off x="7609803" y="5877320"/>
              <a:ext cx="432000" cy="432000"/>
              <a:chOff x="467544" y="2409856"/>
              <a:chExt cx="401638" cy="401635"/>
            </a:xfrm>
          </p:grpSpPr>
          <p:sp>
            <p:nvSpPr>
              <p:cNvPr id="1124" name="Freeform 13">
                <a:extLst>
                  <a:ext uri="{FF2B5EF4-FFF2-40B4-BE49-F238E27FC236}">
                    <a16:creationId xmlns:a16="http://schemas.microsoft.com/office/drawing/2014/main" id="{6EF610B6-4A9B-4D73-82C4-8B82B9C7ECC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5" name="Freeform 18">
                <a:extLst>
                  <a:ext uri="{FF2B5EF4-FFF2-40B4-BE49-F238E27FC236}">
                    <a16:creationId xmlns:a16="http://schemas.microsoft.com/office/drawing/2014/main" id="{D4796C50-CA9E-4629-8951-26DD59E522E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 name="Freeform 19">
                <a:extLst>
                  <a:ext uri="{FF2B5EF4-FFF2-40B4-BE49-F238E27FC236}">
                    <a16:creationId xmlns:a16="http://schemas.microsoft.com/office/drawing/2014/main" id="{F452CE6C-D372-49FF-884B-916CC4C8C27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 name="Freeform 20">
                <a:extLst>
                  <a:ext uri="{FF2B5EF4-FFF2-40B4-BE49-F238E27FC236}">
                    <a16:creationId xmlns:a16="http://schemas.microsoft.com/office/drawing/2014/main" id="{EA8A9C4C-AAF8-4F46-8CF3-6F3903A718B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9" name="Gruppieren 1048">
              <a:extLst>
                <a:ext uri="{FF2B5EF4-FFF2-40B4-BE49-F238E27FC236}">
                  <a16:creationId xmlns:a16="http://schemas.microsoft.com/office/drawing/2014/main" id="{D5705A3F-C76B-4823-97B9-FB926CC78FD6}"/>
                </a:ext>
              </a:extLst>
            </p:cNvPr>
            <p:cNvGrpSpPr>
              <a:grpSpLocks noChangeAspect="1"/>
            </p:cNvGrpSpPr>
            <p:nvPr userDrawn="1"/>
          </p:nvGrpSpPr>
          <p:grpSpPr>
            <a:xfrm>
              <a:off x="8185867" y="5877320"/>
              <a:ext cx="432000" cy="432000"/>
              <a:chOff x="467544" y="2409856"/>
              <a:chExt cx="401638" cy="401635"/>
            </a:xfrm>
          </p:grpSpPr>
          <p:sp>
            <p:nvSpPr>
              <p:cNvPr id="1120" name="Freeform 13">
                <a:extLst>
                  <a:ext uri="{FF2B5EF4-FFF2-40B4-BE49-F238E27FC236}">
                    <a16:creationId xmlns:a16="http://schemas.microsoft.com/office/drawing/2014/main" id="{8798945E-F02B-4765-B685-756B945540AF}"/>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1" name="Freeform 18">
                <a:extLst>
                  <a:ext uri="{FF2B5EF4-FFF2-40B4-BE49-F238E27FC236}">
                    <a16:creationId xmlns:a16="http://schemas.microsoft.com/office/drawing/2014/main" id="{7C9315EA-8377-4546-97E2-647D7E3A959F}"/>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2" name="Freeform 19">
                <a:extLst>
                  <a:ext uri="{FF2B5EF4-FFF2-40B4-BE49-F238E27FC236}">
                    <a16:creationId xmlns:a16="http://schemas.microsoft.com/office/drawing/2014/main" id="{0E8E850C-A5E4-425B-8DB4-4CBC99A2063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3" name="Freeform 20">
                <a:extLst>
                  <a:ext uri="{FF2B5EF4-FFF2-40B4-BE49-F238E27FC236}">
                    <a16:creationId xmlns:a16="http://schemas.microsoft.com/office/drawing/2014/main" id="{86CBB24F-7A76-4959-9BB8-1104F6621D2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0" name="Gruppieren 1049">
              <a:extLst>
                <a:ext uri="{FF2B5EF4-FFF2-40B4-BE49-F238E27FC236}">
                  <a16:creationId xmlns:a16="http://schemas.microsoft.com/office/drawing/2014/main" id="{A79CCC47-A470-49B6-A562-909CF111B358}"/>
                </a:ext>
              </a:extLst>
            </p:cNvPr>
            <p:cNvGrpSpPr>
              <a:grpSpLocks noChangeAspect="1"/>
            </p:cNvGrpSpPr>
            <p:nvPr userDrawn="1"/>
          </p:nvGrpSpPr>
          <p:grpSpPr>
            <a:xfrm>
              <a:off x="8761931" y="5877320"/>
              <a:ext cx="432000" cy="432000"/>
              <a:chOff x="467544" y="2409856"/>
              <a:chExt cx="401638" cy="401635"/>
            </a:xfrm>
          </p:grpSpPr>
          <p:sp>
            <p:nvSpPr>
              <p:cNvPr id="1116" name="Freeform 13">
                <a:extLst>
                  <a:ext uri="{FF2B5EF4-FFF2-40B4-BE49-F238E27FC236}">
                    <a16:creationId xmlns:a16="http://schemas.microsoft.com/office/drawing/2014/main" id="{0253F55D-1945-4F08-9C21-A45160F9E7BC}"/>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7" name="Freeform 18">
                <a:extLst>
                  <a:ext uri="{FF2B5EF4-FFF2-40B4-BE49-F238E27FC236}">
                    <a16:creationId xmlns:a16="http://schemas.microsoft.com/office/drawing/2014/main" id="{253D7306-AF6E-4E22-B79E-C6FE99B4658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8" name="Freeform 19">
                <a:extLst>
                  <a:ext uri="{FF2B5EF4-FFF2-40B4-BE49-F238E27FC236}">
                    <a16:creationId xmlns:a16="http://schemas.microsoft.com/office/drawing/2014/main" id="{16A91F0F-A504-409D-85A9-DA0A909EF14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9" name="Freeform 20">
                <a:extLst>
                  <a:ext uri="{FF2B5EF4-FFF2-40B4-BE49-F238E27FC236}">
                    <a16:creationId xmlns:a16="http://schemas.microsoft.com/office/drawing/2014/main" id="{AF905AD3-92C9-447A-9DED-72CF49900413}"/>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1" name="Gruppieren 1050">
              <a:extLst>
                <a:ext uri="{FF2B5EF4-FFF2-40B4-BE49-F238E27FC236}">
                  <a16:creationId xmlns:a16="http://schemas.microsoft.com/office/drawing/2014/main" id="{F291D6EC-1A43-487F-99EE-C3ABFA33F72E}"/>
                </a:ext>
              </a:extLst>
            </p:cNvPr>
            <p:cNvGrpSpPr>
              <a:grpSpLocks noChangeAspect="1"/>
            </p:cNvGrpSpPr>
            <p:nvPr userDrawn="1"/>
          </p:nvGrpSpPr>
          <p:grpSpPr>
            <a:xfrm>
              <a:off x="9337995" y="5877320"/>
              <a:ext cx="432000" cy="432000"/>
              <a:chOff x="467544" y="2409856"/>
              <a:chExt cx="401638" cy="401635"/>
            </a:xfrm>
          </p:grpSpPr>
          <p:sp>
            <p:nvSpPr>
              <p:cNvPr id="1112" name="Freeform 13">
                <a:extLst>
                  <a:ext uri="{FF2B5EF4-FFF2-40B4-BE49-F238E27FC236}">
                    <a16:creationId xmlns:a16="http://schemas.microsoft.com/office/drawing/2014/main" id="{AACBBE72-0D71-4635-A6A9-20AD02A3E79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3" name="Freeform 18">
                <a:extLst>
                  <a:ext uri="{FF2B5EF4-FFF2-40B4-BE49-F238E27FC236}">
                    <a16:creationId xmlns:a16="http://schemas.microsoft.com/office/drawing/2014/main" id="{582AEF17-215D-4F44-9513-4995D6C59D20}"/>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4" name="Freeform 19">
                <a:extLst>
                  <a:ext uri="{FF2B5EF4-FFF2-40B4-BE49-F238E27FC236}">
                    <a16:creationId xmlns:a16="http://schemas.microsoft.com/office/drawing/2014/main" id="{FD085C77-F616-43EC-A81A-22922568465C}"/>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5" name="Freeform 20">
                <a:extLst>
                  <a:ext uri="{FF2B5EF4-FFF2-40B4-BE49-F238E27FC236}">
                    <a16:creationId xmlns:a16="http://schemas.microsoft.com/office/drawing/2014/main" id="{F22CDAFA-187A-44E5-8466-BE0E519066FB}"/>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2" name="Gruppieren 1051">
              <a:extLst>
                <a:ext uri="{FF2B5EF4-FFF2-40B4-BE49-F238E27FC236}">
                  <a16:creationId xmlns:a16="http://schemas.microsoft.com/office/drawing/2014/main" id="{6D645E7B-F9D6-478F-AE0A-3DBF552D43A3}"/>
                </a:ext>
              </a:extLst>
            </p:cNvPr>
            <p:cNvGrpSpPr>
              <a:grpSpLocks noChangeAspect="1"/>
            </p:cNvGrpSpPr>
            <p:nvPr userDrawn="1"/>
          </p:nvGrpSpPr>
          <p:grpSpPr>
            <a:xfrm>
              <a:off x="9914059" y="5877320"/>
              <a:ext cx="432000" cy="432000"/>
              <a:chOff x="467544" y="2409856"/>
              <a:chExt cx="401638" cy="401635"/>
            </a:xfrm>
          </p:grpSpPr>
          <p:sp>
            <p:nvSpPr>
              <p:cNvPr id="1108" name="Freeform 13">
                <a:extLst>
                  <a:ext uri="{FF2B5EF4-FFF2-40B4-BE49-F238E27FC236}">
                    <a16:creationId xmlns:a16="http://schemas.microsoft.com/office/drawing/2014/main" id="{372627D7-7089-4662-A479-A41A66CA694D}"/>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9" name="Freeform 18">
                <a:extLst>
                  <a:ext uri="{FF2B5EF4-FFF2-40B4-BE49-F238E27FC236}">
                    <a16:creationId xmlns:a16="http://schemas.microsoft.com/office/drawing/2014/main" id="{48E2F743-CBEF-49B9-942B-EEF8ADDD150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0" name="Freeform 19">
                <a:extLst>
                  <a:ext uri="{FF2B5EF4-FFF2-40B4-BE49-F238E27FC236}">
                    <a16:creationId xmlns:a16="http://schemas.microsoft.com/office/drawing/2014/main" id="{498CD1C7-3B0F-4202-9EB6-41608278669A}"/>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1" name="Freeform 20">
                <a:extLst>
                  <a:ext uri="{FF2B5EF4-FFF2-40B4-BE49-F238E27FC236}">
                    <a16:creationId xmlns:a16="http://schemas.microsoft.com/office/drawing/2014/main" id="{81D465E3-AA69-47E9-B7F0-20F6087D1DB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3" name="Gruppieren 1052">
              <a:extLst>
                <a:ext uri="{FF2B5EF4-FFF2-40B4-BE49-F238E27FC236}">
                  <a16:creationId xmlns:a16="http://schemas.microsoft.com/office/drawing/2014/main" id="{90C7DC0B-7AA6-417D-9BEA-F531ED550375}"/>
                </a:ext>
              </a:extLst>
            </p:cNvPr>
            <p:cNvGrpSpPr>
              <a:grpSpLocks noChangeAspect="1"/>
            </p:cNvGrpSpPr>
            <p:nvPr userDrawn="1"/>
          </p:nvGrpSpPr>
          <p:grpSpPr>
            <a:xfrm>
              <a:off x="10490123" y="5877320"/>
              <a:ext cx="432000" cy="432000"/>
              <a:chOff x="467544" y="2409856"/>
              <a:chExt cx="401638" cy="401635"/>
            </a:xfrm>
          </p:grpSpPr>
          <p:sp>
            <p:nvSpPr>
              <p:cNvPr id="1104" name="Freeform 13">
                <a:extLst>
                  <a:ext uri="{FF2B5EF4-FFF2-40B4-BE49-F238E27FC236}">
                    <a16:creationId xmlns:a16="http://schemas.microsoft.com/office/drawing/2014/main" id="{A11FE3E5-8C01-444B-AC2D-24784064D7C3}"/>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5" name="Freeform 18">
                <a:extLst>
                  <a:ext uri="{FF2B5EF4-FFF2-40B4-BE49-F238E27FC236}">
                    <a16:creationId xmlns:a16="http://schemas.microsoft.com/office/drawing/2014/main" id="{A3AC6D92-55D0-432C-907D-D9363FFC1737}"/>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6" name="Freeform 19">
                <a:extLst>
                  <a:ext uri="{FF2B5EF4-FFF2-40B4-BE49-F238E27FC236}">
                    <a16:creationId xmlns:a16="http://schemas.microsoft.com/office/drawing/2014/main" id="{7613FE9F-05A2-4E3D-9AC6-3B4FDF0C6D7B}"/>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7" name="Freeform 20">
                <a:extLst>
                  <a:ext uri="{FF2B5EF4-FFF2-40B4-BE49-F238E27FC236}">
                    <a16:creationId xmlns:a16="http://schemas.microsoft.com/office/drawing/2014/main" id="{62A25042-4B12-4582-AB91-F2DC7CB03DD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4" name="Gruppieren 1053">
              <a:extLst>
                <a:ext uri="{FF2B5EF4-FFF2-40B4-BE49-F238E27FC236}">
                  <a16:creationId xmlns:a16="http://schemas.microsoft.com/office/drawing/2014/main" id="{0D55FDE6-11D0-4372-9738-9AAAC803F6F1}"/>
                </a:ext>
              </a:extLst>
            </p:cNvPr>
            <p:cNvGrpSpPr>
              <a:grpSpLocks noChangeAspect="1"/>
            </p:cNvGrpSpPr>
            <p:nvPr userDrawn="1"/>
          </p:nvGrpSpPr>
          <p:grpSpPr>
            <a:xfrm>
              <a:off x="11066187" y="5877320"/>
              <a:ext cx="432000" cy="432000"/>
              <a:chOff x="467544" y="2409856"/>
              <a:chExt cx="401638" cy="401635"/>
            </a:xfrm>
          </p:grpSpPr>
          <p:sp>
            <p:nvSpPr>
              <p:cNvPr id="1100" name="Freeform 13">
                <a:extLst>
                  <a:ext uri="{FF2B5EF4-FFF2-40B4-BE49-F238E27FC236}">
                    <a16:creationId xmlns:a16="http://schemas.microsoft.com/office/drawing/2014/main" id="{F5A08326-8BE0-4EEF-8397-D898F3C7BA8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1" name="Freeform 18">
                <a:extLst>
                  <a:ext uri="{FF2B5EF4-FFF2-40B4-BE49-F238E27FC236}">
                    <a16:creationId xmlns:a16="http://schemas.microsoft.com/office/drawing/2014/main" id="{67F95C11-C583-45D2-AF4D-79036B524A3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2" name="Freeform 19">
                <a:extLst>
                  <a:ext uri="{FF2B5EF4-FFF2-40B4-BE49-F238E27FC236}">
                    <a16:creationId xmlns:a16="http://schemas.microsoft.com/office/drawing/2014/main" id="{04AA04A3-D3A0-41D6-A161-05365FC95DF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3" name="Freeform 20">
                <a:extLst>
                  <a:ext uri="{FF2B5EF4-FFF2-40B4-BE49-F238E27FC236}">
                    <a16:creationId xmlns:a16="http://schemas.microsoft.com/office/drawing/2014/main" id="{387B2A83-1561-4DF8-A315-960E05A359C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5" name="Gruppieren 1054">
              <a:extLst>
                <a:ext uri="{FF2B5EF4-FFF2-40B4-BE49-F238E27FC236}">
                  <a16:creationId xmlns:a16="http://schemas.microsoft.com/office/drawing/2014/main" id="{205C0104-3590-4CD8-861F-23D60ABCE2E9}"/>
                </a:ext>
              </a:extLst>
            </p:cNvPr>
            <p:cNvGrpSpPr>
              <a:grpSpLocks noChangeAspect="1"/>
            </p:cNvGrpSpPr>
            <p:nvPr userDrawn="1"/>
          </p:nvGrpSpPr>
          <p:grpSpPr>
            <a:xfrm>
              <a:off x="5305499" y="5877320"/>
              <a:ext cx="432000" cy="432000"/>
              <a:chOff x="467544" y="2409856"/>
              <a:chExt cx="401638" cy="401635"/>
            </a:xfrm>
          </p:grpSpPr>
          <p:sp>
            <p:nvSpPr>
              <p:cNvPr id="1096" name="Freeform 13">
                <a:extLst>
                  <a:ext uri="{FF2B5EF4-FFF2-40B4-BE49-F238E27FC236}">
                    <a16:creationId xmlns:a16="http://schemas.microsoft.com/office/drawing/2014/main" id="{85979BDE-A7D2-4ECF-8E99-E1EB6715E217}"/>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7" name="Freeform 18">
                <a:extLst>
                  <a:ext uri="{FF2B5EF4-FFF2-40B4-BE49-F238E27FC236}">
                    <a16:creationId xmlns:a16="http://schemas.microsoft.com/office/drawing/2014/main" id="{B9C0252D-AC86-4DE1-BC3F-897DFE8D5CC9}"/>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8" name="Freeform 19">
                <a:extLst>
                  <a:ext uri="{FF2B5EF4-FFF2-40B4-BE49-F238E27FC236}">
                    <a16:creationId xmlns:a16="http://schemas.microsoft.com/office/drawing/2014/main" id="{D5F24D1D-E010-4F5C-B0FD-BA02C721213D}"/>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9" name="Freeform 20">
                <a:extLst>
                  <a:ext uri="{FF2B5EF4-FFF2-40B4-BE49-F238E27FC236}">
                    <a16:creationId xmlns:a16="http://schemas.microsoft.com/office/drawing/2014/main" id="{3A6B3D45-ECBE-41ED-BE85-878748C8B5C8}"/>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6" name="Gruppieren 1055">
              <a:extLst>
                <a:ext uri="{FF2B5EF4-FFF2-40B4-BE49-F238E27FC236}">
                  <a16:creationId xmlns:a16="http://schemas.microsoft.com/office/drawing/2014/main" id="{6CBD5D85-59DF-47F8-87F2-D0B1031C65ED}"/>
                </a:ext>
              </a:extLst>
            </p:cNvPr>
            <p:cNvGrpSpPr>
              <a:grpSpLocks noChangeAspect="1"/>
            </p:cNvGrpSpPr>
            <p:nvPr userDrawn="1"/>
          </p:nvGrpSpPr>
          <p:grpSpPr>
            <a:xfrm>
              <a:off x="4729435" y="5877320"/>
              <a:ext cx="432000" cy="432000"/>
              <a:chOff x="467544" y="2409856"/>
              <a:chExt cx="401638" cy="401635"/>
            </a:xfrm>
          </p:grpSpPr>
          <p:sp>
            <p:nvSpPr>
              <p:cNvPr id="1092" name="Freeform 13">
                <a:extLst>
                  <a:ext uri="{FF2B5EF4-FFF2-40B4-BE49-F238E27FC236}">
                    <a16:creationId xmlns:a16="http://schemas.microsoft.com/office/drawing/2014/main" id="{CF55CD1E-3776-4C69-92AA-CA7B847FA13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3" name="Freeform 18">
                <a:extLst>
                  <a:ext uri="{FF2B5EF4-FFF2-40B4-BE49-F238E27FC236}">
                    <a16:creationId xmlns:a16="http://schemas.microsoft.com/office/drawing/2014/main" id="{512F100C-1BDE-48BA-AF47-72FAD40D4EBB}"/>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4" name="Freeform 19">
                <a:extLst>
                  <a:ext uri="{FF2B5EF4-FFF2-40B4-BE49-F238E27FC236}">
                    <a16:creationId xmlns:a16="http://schemas.microsoft.com/office/drawing/2014/main" id="{7C3E67F9-6869-47A4-A514-AAE55917E61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5" name="Freeform 20">
                <a:extLst>
                  <a:ext uri="{FF2B5EF4-FFF2-40B4-BE49-F238E27FC236}">
                    <a16:creationId xmlns:a16="http://schemas.microsoft.com/office/drawing/2014/main" id="{2309AD6E-98E9-4995-8E23-6821F3F4D086}"/>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7" name="Gruppieren 1056">
              <a:extLst>
                <a:ext uri="{FF2B5EF4-FFF2-40B4-BE49-F238E27FC236}">
                  <a16:creationId xmlns:a16="http://schemas.microsoft.com/office/drawing/2014/main" id="{A5511966-2DB0-4DAC-BC97-A4C02CCF503F}"/>
                </a:ext>
              </a:extLst>
            </p:cNvPr>
            <p:cNvGrpSpPr>
              <a:grpSpLocks noChangeAspect="1"/>
            </p:cNvGrpSpPr>
            <p:nvPr userDrawn="1"/>
          </p:nvGrpSpPr>
          <p:grpSpPr>
            <a:xfrm>
              <a:off x="4153371" y="5877320"/>
              <a:ext cx="432000" cy="432000"/>
              <a:chOff x="467544" y="2409856"/>
              <a:chExt cx="401638" cy="401635"/>
            </a:xfrm>
          </p:grpSpPr>
          <p:sp>
            <p:nvSpPr>
              <p:cNvPr id="1088" name="Freeform 13">
                <a:extLst>
                  <a:ext uri="{FF2B5EF4-FFF2-40B4-BE49-F238E27FC236}">
                    <a16:creationId xmlns:a16="http://schemas.microsoft.com/office/drawing/2014/main" id="{AA6FBB47-9342-4107-9D3A-96A9F35E2065}"/>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9" name="Freeform 18">
                <a:extLst>
                  <a:ext uri="{FF2B5EF4-FFF2-40B4-BE49-F238E27FC236}">
                    <a16:creationId xmlns:a16="http://schemas.microsoft.com/office/drawing/2014/main" id="{949C7343-2D82-433B-B168-37E242E5BA3D}"/>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0" name="Freeform 19">
                <a:extLst>
                  <a:ext uri="{FF2B5EF4-FFF2-40B4-BE49-F238E27FC236}">
                    <a16:creationId xmlns:a16="http://schemas.microsoft.com/office/drawing/2014/main" id="{F29E5F68-2F43-4766-A747-E34DFDB96E28}"/>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1" name="Freeform 20">
                <a:extLst>
                  <a:ext uri="{FF2B5EF4-FFF2-40B4-BE49-F238E27FC236}">
                    <a16:creationId xmlns:a16="http://schemas.microsoft.com/office/drawing/2014/main" id="{5CC628E1-CBE7-40C6-AD1C-3DB4BCCD4D84}"/>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8" name="Gruppieren 1057">
              <a:extLst>
                <a:ext uri="{FF2B5EF4-FFF2-40B4-BE49-F238E27FC236}">
                  <a16:creationId xmlns:a16="http://schemas.microsoft.com/office/drawing/2014/main" id="{766A50EA-E860-484B-84DF-954AAEA40CD9}"/>
                </a:ext>
              </a:extLst>
            </p:cNvPr>
            <p:cNvGrpSpPr>
              <a:grpSpLocks noChangeAspect="1"/>
            </p:cNvGrpSpPr>
            <p:nvPr userDrawn="1"/>
          </p:nvGrpSpPr>
          <p:grpSpPr>
            <a:xfrm>
              <a:off x="3577307" y="5877320"/>
              <a:ext cx="432000" cy="432000"/>
              <a:chOff x="467544" y="2409856"/>
              <a:chExt cx="401638" cy="401635"/>
            </a:xfrm>
          </p:grpSpPr>
          <p:sp>
            <p:nvSpPr>
              <p:cNvPr id="1084" name="Freeform 13">
                <a:extLst>
                  <a:ext uri="{FF2B5EF4-FFF2-40B4-BE49-F238E27FC236}">
                    <a16:creationId xmlns:a16="http://schemas.microsoft.com/office/drawing/2014/main" id="{2BE42EDF-5767-47E9-BF54-FBD522299F34}"/>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5" name="Freeform 18">
                <a:extLst>
                  <a:ext uri="{FF2B5EF4-FFF2-40B4-BE49-F238E27FC236}">
                    <a16:creationId xmlns:a16="http://schemas.microsoft.com/office/drawing/2014/main" id="{5418E856-C0F6-4F6A-ABAC-14EAA5459945}"/>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6" name="Freeform 19">
                <a:extLst>
                  <a:ext uri="{FF2B5EF4-FFF2-40B4-BE49-F238E27FC236}">
                    <a16:creationId xmlns:a16="http://schemas.microsoft.com/office/drawing/2014/main" id="{7E52CF4F-C344-472C-A15C-7C769BC5D6B3}"/>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7" name="Freeform 20">
                <a:extLst>
                  <a:ext uri="{FF2B5EF4-FFF2-40B4-BE49-F238E27FC236}">
                    <a16:creationId xmlns:a16="http://schemas.microsoft.com/office/drawing/2014/main" id="{BC21ADF9-D765-4DC4-9329-3AA034F761EA}"/>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9" name="Gruppieren 1058">
              <a:extLst>
                <a:ext uri="{FF2B5EF4-FFF2-40B4-BE49-F238E27FC236}">
                  <a16:creationId xmlns:a16="http://schemas.microsoft.com/office/drawing/2014/main" id="{8344E063-8026-4465-8FA1-2B6B6B9E1EF7}"/>
                </a:ext>
              </a:extLst>
            </p:cNvPr>
            <p:cNvGrpSpPr>
              <a:grpSpLocks noChangeAspect="1"/>
            </p:cNvGrpSpPr>
            <p:nvPr userDrawn="1"/>
          </p:nvGrpSpPr>
          <p:grpSpPr>
            <a:xfrm>
              <a:off x="3001243" y="5877320"/>
              <a:ext cx="432000" cy="432000"/>
              <a:chOff x="467544" y="2409856"/>
              <a:chExt cx="401638" cy="401635"/>
            </a:xfrm>
          </p:grpSpPr>
          <p:sp>
            <p:nvSpPr>
              <p:cNvPr id="1080" name="Freeform 13">
                <a:extLst>
                  <a:ext uri="{FF2B5EF4-FFF2-40B4-BE49-F238E27FC236}">
                    <a16:creationId xmlns:a16="http://schemas.microsoft.com/office/drawing/2014/main" id="{6466D9FB-8167-4878-AD47-509ACBD97C72}"/>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1" name="Freeform 18">
                <a:extLst>
                  <a:ext uri="{FF2B5EF4-FFF2-40B4-BE49-F238E27FC236}">
                    <a16:creationId xmlns:a16="http://schemas.microsoft.com/office/drawing/2014/main" id="{7CF9BB53-C60C-4C85-80BA-D08BFB0A2AEE}"/>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2" name="Freeform 19">
                <a:extLst>
                  <a:ext uri="{FF2B5EF4-FFF2-40B4-BE49-F238E27FC236}">
                    <a16:creationId xmlns:a16="http://schemas.microsoft.com/office/drawing/2014/main" id="{2F6D5D50-1AFC-4CAC-AA96-BF6C85DFEEA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3" name="Freeform 20">
                <a:extLst>
                  <a:ext uri="{FF2B5EF4-FFF2-40B4-BE49-F238E27FC236}">
                    <a16:creationId xmlns:a16="http://schemas.microsoft.com/office/drawing/2014/main" id="{6CC620F1-F951-4420-A2D9-60A995EAD3D1}"/>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0" name="Gruppieren 1059">
              <a:extLst>
                <a:ext uri="{FF2B5EF4-FFF2-40B4-BE49-F238E27FC236}">
                  <a16:creationId xmlns:a16="http://schemas.microsoft.com/office/drawing/2014/main" id="{FE72B765-2E5D-475A-99E1-1CCEDBBDCA6D}"/>
                </a:ext>
              </a:extLst>
            </p:cNvPr>
            <p:cNvGrpSpPr>
              <a:grpSpLocks noChangeAspect="1"/>
            </p:cNvGrpSpPr>
            <p:nvPr userDrawn="1"/>
          </p:nvGrpSpPr>
          <p:grpSpPr>
            <a:xfrm>
              <a:off x="2425179" y="5877320"/>
              <a:ext cx="432000" cy="432000"/>
              <a:chOff x="467544" y="2409856"/>
              <a:chExt cx="401638" cy="401635"/>
            </a:xfrm>
          </p:grpSpPr>
          <p:sp>
            <p:nvSpPr>
              <p:cNvPr id="1076" name="Freeform 13">
                <a:extLst>
                  <a:ext uri="{FF2B5EF4-FFF2-40B4-BE49-F238E27FC236}">
                    <a16:creationId xmlns:a16="http://schemas.microsoft.com/office/drawing/2014/main" id="{786769FD-9DF1-4FDE-892C-992D3ED872F6}"/>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7" name="Freeform 18">
                <a:extLst>
                  <a:ext uri="{FF2B5EF4-FFF2-40B4-BE49-F238E27FC236}">
                    <a16:creationId xmlns:a16="http://schemas.microsoft.com/office/drawing/2014/main" id="{660313A1-CD40-40E4-B0D1-18673EA4126C}"/>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8" name="Freeform 19">
                <a:extLst>
                  <a:ext uri="{FF2B5EF4-FFF2-40B4-BE49-F238E27FC236}">
                    <a16:creationId xmlns:a16="http://schemas.microsoft.com/office/drawing/2014/main" id="{F24565D0-6DB7-4AE2-9856-8955800A55A1}"/>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9" name="Freeform 20">
                <a:extLst>
                  <a:ext uri="{FF2B5EF4-FFF2-40B4-BE49-F238E27FC236}">
                    <a16:creationId xmlns:a16="http://schemas.microsoft.com/office/drawing/2014/main" id="{99D5C76B-2F36-4248-8D72-B4AEEE843D19}"/>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1" name="Gruppieren 1060">
              <a:extLst>
                <a:ext uri="{FF2B5EF4-FFF2-40B4-BE49-F238E27FC236}">
                  <a16:creationId xmlns:a16="http://schemas.microsoft.com/office/drawing/2014/main" id="{54EDA3C4-32CC-4F4E-AFBA-4D9CB643BAD1}"/>
                </a:ext>
              </a:extLst>
            </p:cNvPr>
            <p:cNvGrpSpPr>
              <a:grpSpLocks noChangeAspect="1"/>
            </p:cNvGrpSpPr>
            <p:nvPr userDrawn="1"/>
          </p:nvGrpSpPr>
          <p:grpSpPr>
            <a:xfrm>
              <a:off x="1849115" y="5877320"/>
              <a:ext cx="432000" cy="432000"/>
              <a:chOff x="467544" y="2409856"/>
              <a:chExt cx="401638" cy="401635"/>
            </a:xfrm>
          </p:grpSpPr>
          <p:sp>
            <p:nvSpPr>
              <p:cNvPr id="1072" name="Freeform 13">
                <a:extLst>
                  <a:ext uri="{FF2B5EF4-FFF2-40B4-BE49-F238E27FC236}">
                    <a16:creationId xmlns:a16="http://schemas.microsoft.com/office/drawing/2014/main" id="{5A7D4953-B21C-42D4-9D1E-DC456EBAEC19}"/>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3" name="Freeform 18">
                <a:extLst>
                  <a:ext uri="{FF2B5EF4-FFF2-40B4-BE49-F238E27FC236}">
                    <a16:creationId xmlns:a16="http://schemas.microsoft.com/office/drawing/2014/main" id="{D6661723-4239-4FC3-A0A1-B1DD3A0618B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4" name="Freeform 19">
                <a:extLst>
                  <a:ext uri="{FF2B5EF4-FFF2-40B4-BE49-F238E27FC236}">
                    <a16:creationId xmlns:a16="http://schemas.microsoft.com/office/drawing/2014/main" id="{926564D1-0ACA-4165-9FF6-DEDD87793F72}"/>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5" name="Freeform 20">
                <a:extLst>
                  <a:ext uri="{FF2B5EF4-FFF2-40B4-BE49-F238E27FC236}">
                    <a16:creationId xmlns:a16="http://schemas.microsoft.com/office/drawing/2014/main" id="{DD36D1C7-2DB3-4B42-A1FD-EC7A7DC66E50}"/>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2" name="Gruppieren 1061">
              <a:extLst>
                <a:ext uri="{FF2B5EF4-FFF2-40B4-BE49-F238E27FC236}">
                  <a16:creationId xmlns:a16="http://schemas.microsoft.com/office/drawing/2014/main" id="{3B923E04-B2B6-4FAE-B90E-16BC942C4B00}"/>
                </a:ext>
              </a:extLst>
            </p:cNvPr>
            <p:cNvGrpSpPr>
              <a:grpSpLocks noChangeAspect="1"/>
            </p:cNvGrpSpPr>
            <p:nvPr userDrawn="1"/>
          </p:nvGrpSpPr>
          <p:grpSpPr>
            <a:xfrm>
              <a:off x="1273051" y="5877320"/>
              <a:ext cx="432000" cy="432000"/>
              <a:chOff x="467544" y="2409856"/>
              <a:chExt cx="401638" cy="401635"/>
            </a:xfrm>
          </p:grpSpPr>
          <p:sp>
            <p:nvSpPr>
              <p:cNvPr id="1068" name="Freeform 13">
                <a:extLst>
                  <a:ext uri="{FF2B5EF4-FFF2-40B4-BE49-F238E27FC236}">
                    <a16:creationId xmlns:a16="http://schemas.microsoft.com/office/drawing/2014/main" id="{C40BC949-3F50-43B3-B299-531AC88E0581}"/>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9" name="Freeform 18">
                <a:extLst>
                  <a:ext uri="{FF2B5EF4-FFF2-40B4-BE49-F238E27FC236}">
                    <a16:creationId xmlns:a16="http://schemas.microsoft.com/office/drawing/2014/main" id="{FECB9ED8-7F8A-4098-8BAC-416F4035BDE1}"/>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0" name="Freeform 19">
                <a:extLst>
                  <a:ext uri="{FF2B5EF4-FFF2-40B4-BE49-F238E27FC236}">
                    <a16:creationId xmlns:a16="http://schemas.microsoft.com/office/drawing/2014/main" id="{10AE2E48-76DB-4799-A230-61437E121FD6}"/>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1" name="Freeform 20">
                <a:extLst>
                  <a:ext uri="{FF2B5EF4-FFF2-40B4-BE49-F238E27FC236}">
                    <a16:creationId xmlns:a16="http://schemas.microsoft.com/office/drawing/2014/main" id="{E5F752B4-1588-4534-AE03-A3936089B145}"/>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3" name="Gruppieren 1062">
              <a:extLst>
                <a:ext uri="{FF2B5EF4-FFF2-40B4-BE49-F238E27FC236}">
                  <a16:creationId xmlns:a16="http://schemas.microsoft.com/office/drawing/2014/main" id="{5A36FB28-AA84-4332-ADFC-DB2420D3F5DB}"/>
                </a:ext>
              </a:extLst>
            </p:cNvPr>
            <p:cNvGrpSpPr>
              <a:grpSpLocks noChangeAspect="1"/>
            </p:cNvGrpSpPr>
            <p:nvPr userDrawn="1"/>
          </p:nvGrpSpPr>
          <p:grpSpPr>
            <a:xfrm>
              <a:off x="696987" y="5877320"/>
              <a:ext cx="432000" cy="432000"/>
              <a:chOff x="467544" y="2409856"/>
              <a:chExt cx="401638" cy="401635"/>
            </a:xfrm>
          </p:grpSpPr>
          <p:sp>
            <p:nvSpPr>
              <p:cNvPr id="1064" name="Freeform 13">
                <a:extLst>
                  <a:ext uri="{FF2B5EF4-FFF2-40B4-BE49-F238E27FC236}">
                    <a16:creationId xmlns:a16="http://schemas.microsoft.com/office/drawing/2014/main" id="{ECDDF6C8-5C2D-4B29-A8FD-B92BD9DD974E}"/>
                  </a:ext>
                </a:extLst>
              </p:cNvPr>
              <p:cNvSpPr>
                <a:spLocks/>
              </p:cNvSpPr>
              <p:nvPr userDrawn="1"/>
            </p:nvSpPr>
            <p:spPr bwMode="gray">
              <a:xfrm>
                <a:off x="697732" y="2409856"/>
                <a:ext cx="171450" cy="169861"/>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9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5"/>
                      <a:pt x="195" y="19"/>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5" name="Freeform 18">
                <a:extLst>
                  <a:ext uri="{FF2B5EF4-FFF2-40B4-BE49-F238E27FC236}">
                    <a16:creationId xmlns:a16="http://schemas.microsoft.com/office/drawing/2014/main" id="{AE6E049B-4E41-4C7B-95E3-198FF8F99A5A}"/>
                  </a:ext>
                </a:extLst>
              </p:cNvPr>
              <p:cNvSpPr>
                <a:spLocks/>
              </p:cNvSpPr>
              <p:nvPr userDrawn="1"/>
            </p:nvSpPr>
            <p:spPr bwMode="gray">
              <a:xfrm>
                <a:off x="467544" y="2409856"/>
                <a:ext cx="169863" cy="169861"/>
              </a:xfrm>
              <a:custGeom>
                <a:avLst/>
                <a:gdLst>
                  <a:gd name="T0" fmla="*/ 188 w 199"/>
                  <a:gd name="T1" fmla="*/ 198 h 198"/>
                  <a:gd name="T2" fmla="*/ 181 w 199"/>
                  <a:gd name="T3" fmla="*/ 195 h 198"/>
                  <a:gd name="T4" fmla="*/ 4 w 199"/>
                  <a:gd name="T5" fmla="*/ 19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9"/>
                      <a:pt x="4" y="19"/>
                      <a:pt x="4" y="19"/>
                    </a:cubicBezTo>
                    <a:cubicBezTo>
                      <a:pt x="0" y="15"/>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6" name="Freeform 19">
                <a:extLst>
                  <a:ext uri="{FF2B5EF4-FFF2-40B4-BE49-F238E27FC236}">
                    <a16:creationId xmlns:a16="http://schemas.microsoft.com/office/drawing/2014/main" id="{5C43928D-5CDF-4ABD-8934-C1BA2C037FD5}"/>
                  </a:ext>
                </a:extLst>
              </p:cNvPr>
              <p:cNvSpPr>
                <a:spLocks/>
              </p:cNvSpPr>
              <p:nvPr userDrawn="1"/>
            </p:nvSpPr>
            <p:spPr bwMode="gray">
              <a:xfrm>
                <a:off x="697732" y="2640042"/>
                <a:ext cx="171450" cy="171449"/>
              </a:xfrm>
              <a:custGeom>
                <a:avLst/>
                <a:gdLst>
                  <a:gd name="T0" fmla="*/ 188 w 199"/>
                  <a:gd name="T1" fmla="*/ 198 h 198"/>
                  <a:gd name="T2" fmla="*/ 181 w 199"/>
                  <a:gd name="T3" fmla="*/ 195 h 198"/>
                  <a:gd name="T4" fmla="*/ 4 w 199"/>
                  <a:gd name="T5" fmla="*/ 18 h 198"/>
                  <a:gd name="T6" fmla="*/ 4 w 199"/>
                  <a:gd name="T7" fmla="*/ 4 h 198"/>
                  <a:gd name="T8" fmla="*/ 18 w 199"/>
                  <a:gd name="T9" fmla="*/ 4 h 198"/>
                  <a:gd name="T10" fmla="*/ 195 w 199"/>
                  <a:gd name="T11" fmla="*/ 181 h 198"/>
                  <a:gd name="T12" fmla="*/ 195 w 199"/>
                  <a:gd name="T13" fmla="*/ 195 h 198"/>
                  <a:gd name="T14" fmla="*/ 188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88" y="198"/>
                    </a:moveTo>
                    <a:cubicBezTo>
                      <a:pt x="185" y="198"/>
                      <a:pt x="183" y="197"/>
                      <a:pt x="181" y="195"/>
                    </a:cubicBezTo>
                    <a:cubicBezTo>
                      <a:pt x="4" y="18"/>
                      <a:pt x="4" y="18"/>
                      <a:pt x="4" y="18"/>
                    </a:cubicBezTo>
                    <a:cubicBezTo>
                      <a:pt x="0" y="14"/>
                      <a:pt x="0" y="8"/>
                      <a:pt x="4" y="4"/>
                    </a:cubicBezTo>
                    <a:cubicBezTo>
                      <a:pt x="8" y="0"/>
                      <a:pt x="14" y="0"/>
                      <a:pt x="18" y="4"/>
                    </a:cubicBezTo>
                    <a:cubicBezTo>
                      <a:pt x="195" y="181"/>
                      <a:pt x="195" y="181"/>
                      <a:pt x="195" y="181"/>
                    </a:cubicBezTo>
                    <a:cubicBezTo>
                      <a:pt x="199" y="185"/>
                      <a:pt x="199" y="191"/>
                      <a:pt x="195" y="195"/>
                    </a:cubicBezTo>
                    <a:cubicBezTo>
                      <a:pt x="193" y="197"/>
                      <a:pt x="190" y="198"/>
                      <a:pt x="188"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7" name="Freeform 20">
                <a:extLst>
                  <a:ext uri="{FF2B5EF4-FFF2-40B4-BE49-F238E27FC236}">
                    <a16:creationId xmlns:a16="http://schemas.microsoft.com/office/drawing/2014/main" id="{2F64D582-A2E5-43A6-AA6C-338E3D87641E}"/>
                  </a:ext>
                </a:extLst>
              </p:cNvPr>
              <p:cNvSpPr>
                <a:spLocks/>
              </p:cNvSpPr>
              <p:nvPr userDrawn="1"/>
            </p:nvSpPr>
            <p:spPr bwMode="gray">
              <a:xfrm>
                <a:off x="467544" y="2640042"/>
                <a:ext cx="169863" cy="171449"/>
              </a:xfrm>
              <a:custGeom>
                <a:avLst/>
                <a:gdLst>
                  <a:gd name="T0" fmla="*/ 11 w 199"/>
                  <a:gd name="T1" fmla="*/ 198 h 198"/>
                  <a:gd name="T2" fmla="*/ 4 w 199"/>
                  <a:gd name="T3" fmla="*/ 195 h 198"/>
                  <a:gd name="T4" fmla="*/ 4 w 199"/>
                  <a:gd name="T5" fmla="*/ 181 h 198"/>
                  <a:gd name="T6" fmla="*/ 181 w 199"/>
                  <a:gd name="T7" fmla="*/ 4 h 198"/>
                  <a:gd name="T8" fmla="*/ 195 w 199"/>
                  <a:gd name="T9" fmla="*/ 4 h 198"/>
                  <a:gd name="T10" fmla="*/ 195 w 199"/>
                  <a:gd name="T11" fmla="*/ 18 h 198"/>
                  <a:gd name="T12" fmla="*/ 18 w 199"/>
                  <a:gd name="T13" fmla="*/ 195 h 198"/>
                  <a:gd name="T14" fmla="*/ 11 w 199"/>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8">
                    <a:moveTo>
                      <a:pt x="11" y="198"/>
                    </a:moveTo>
                    <a:cubicBezTo>
                      <a:pt x="8" y="198"/>
                      <a:pt x="6" y="197"/>
                      <a:pt x="4" y="195"/>
                    </a:cubicBezTo>
                    <a:cubicBezTo>
                      <a:pt x="0" y="191"/>
                      <a:pt x="0" y="185"/>
                      <a:pt x="4" y="181"/>
                    </a:cubicBezTo>
                    <a:cubicBezTo>
                      <a:pt x="181" y="4"/>
                      <a:pt x="181" y="4"/>
                      <a:pt x="181" y="4"/>
                    </a:cubicBezTo>
                    <a:cubicBezTo>
                      <a:pt x="185" y="0"/>
                      <a:pt x="191" y="0"/>
                      <a:pt x="195" y="4"/>
                    </a:cubicBezTo>
                    <a:cubicBezTo>
                      <a:pt x="199" y="8"/>
                      <a:pt x="199" y="14"/>
                      <a:pt x="195" y="18"/>
                    </a:cubicBezTo>
                    <a:cubicBezTo>
                      <a:pt x="18" y="195"/>
                      <a:pt x="18" y="195"/>
                      <a:pt x="18" y="195"/>
                    </a:cubicBezTo>
                    <a:cubicBezTo>
                      <a:pt x="16" y="197"/>
                      <a:pt x="14" y="198"/>
                      <a:pt x="11" y="198"/>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28" name="Textplatzhalter 2">
            <a:extLst>
              <a:ext uri="{FF2B5EF4-FFF2-40B4-BE49-F238E27FC236}">
                <a16:creationId xmlns:a16="http://schemas.microsoft.com/office/drawing/2014/main" id="{4E1B9992-B01C-4BB3-9B32-F887237F908F}"/>
              </a:ext>
            </a:extLst>
          </p:cNvPr>
          <p:cNvSpPr>
            <a:spLocks noGrp="1"/>
          </p:cNvSpPr>
          <p:nvPr userDrawn="1">
            <p:ph type="body" idx="1" hasCustomPrompt="1"/>
          </p:nvPr>
        </p:nvSpPr>
        <p:spPr bwMode="gray">
          <a:xfrm>
            <a:off x="4081363" y="5013176"/>
            <a:ext cx="6912000" cy="495108"/>
          </a:xfrm>
          <a:prstGeom prst="rect">
            <a:avLst/>
          </a:prstGeom>
          <a:solidFill>
            <a:schemeClr val="bg1"/>
          </a:solidFill>
        </p:spPr>
        <p:txBody>
          <a:bodyPr wrap="square" lIns="216000" tIns="0" rIns="216000" bIns="216000">
            <a:spAutoFit/>
          </a:bodyPr>
          <a:lstStyle>
            <a:lvl1pPr marL="0" indent="0">
              <a:spcBef>
                <a:spcPts val="0"/>
              </a:spcBef>
              <a:spcAft>
                <a:spcPts val="0"/>
              </a:spcAft>
              <a:buNone/>
              <a:defRPr sz="1800" b="0" cap="all" spc="50" baseline="0">
                <a:solidFill>
                  <a:schemeClr val="accent1"/>
                </a:solidFill>
                <a:latin typeface="+mj-lt"/>
              </a:defRPr>
            </a:lvl1pPr>
            <a:lvl2pPr marL="0" indent="0">
              <a:spcBef>
                <a:spcPts val="0"/>
              </a:spcBef>
              <a:spcAft>
                <a:spcPts val="0"/>
              </a:spcAft>
              <a:buNone/>
              <a:defRPr sz="1800" b="0">
                <a:solidFill>
                  <a:schemeClr val="tx1"/>
                </a:solidFill>
                <a:latin typeface="+mj-lt"/>
              </a:defRPr>
            </a:lvl2pPr>
            <a:lvl3pPr marL="0" indent="0">
              <a:spcBef>
                <a:spcPts val="0"/>
              </a:spcBef>
              <a:spcAft>
                <a:spcPts val="0"/>
              </a:spcAft>
              <a:buNone/>
              <a:defRPr sz="1800" b="0">
                <a:solidFill>
                  <a:schemeClr val="tx1"/>
                </a:solidFill>
                <a:latin typeface="+mj-lt"/>
              </a:defRPr>
            </a:lvl3pPr>
            <a:lvl4pPr marL="0" indent="0">
              <a:spcBef>
                <a:spcPts val="0"/>
              </a:spcBef>
              <a:spcAft>
                <a:spcPts val="0"/>
              </a:spcAft>
              <a:buNone/>
              <a:defRPr sz="1800" b="0">
                <a:solidFill>
                  <a:schemeClr val="tx1"/>
                </a:solidFill>
                <a:latin typeface="+mj-lt"/>
              </a:defRPr>
            </a:lvl4pPr>
            <a:lvl5pPr marL="0" indent="0">
              <a:spcBef>
                <a:spcPts val="0"/>
              </a:spcBef>
              <a:spcAft>
                <a:spcPts val="0"/>
              </a:spcAft>
              <a:buNone/>
              <a:defRPr sz="1800" b="0">
                <a:solidFill>
                  <a:schemeClr val="tx1"/>
                </a:solidFill>
                <a:latin typeface="+mj-lt"/>
              </a:defRPr>
            </a:lvl5pPr>
            <a:lvl6pPr marL="0" indent="0">
              <a:spcBef>
                <a:spcPts val="0"/>
              </a:spcBef>
              <a:spcAft>
                <a:spcPts val="0"/>
              </a:spcAft>
              <a:buNone/>
              <a:defRPr sz="1800" b="0">
                <a:solidFill>
                  <a:schemeClr val="tx1"/>
                </a:solidFill>
                <a:latin typeface="+mj-lt"/>
              </a:defRPr>
            </a:lvl6pPr>
            <a:lvl7pPr marL="0" indent="0">
              <a:spcBef>
                <a:spcPts val="0"/>
              </a:spcBef>
              <a:spcAft>
                <a:spcPts val="0"/>
              </a:spcAft>
              <a:buNone/>
              <a:defRPr sz="1800" b="0">
                <a:solidFill>
                  <a:schemeClr val="tx1"/>
                </a:solidFill>
                <a:latin typeface="+mj-lt"/>
              </a:defRPr>
            </a:lvl7pPr>
            <a:lvl8pPr marL="0" indent="0">
              <a:spcBef>
                <a:spcPts val="0"/>
              </a:spcBef>
              <a:spcAft>
                <a:spcPts val="0"/>
              </a:spcAft>
              <a:buNone/>
              <a:defRPr sz="1800" b="0">
                <a:solidFill>
                  <a:schemeClr val="tx1"/>
                </a:solidFill>
                <a:latin typeface="+mj-lt"/>
              </a:defRPr>
            </a:lvl8pPr>
            <a:lvl9pPr marL="0" indent="0">
              <a:spcBef>
                <a:spcPts val="0"/>
              </a:spcBef>
              <a:spcAft>
                <a:spcPts val="0"/>
              </a:spcAft>
              <a:buNone/>
              <a:defRPr sz="1800" b="0">
                <a:solidFill>
                  <a:schemeClr val="tx1"/>
                </a:solidFill>
                <a:latin typeface="+mj-lt"/>
              </a:defRPr>
            </a:lvl9pPr>
          </a:lstStyle>
          <a:p>
            <a:pPr lvl="0"/>
            <a:r>
              <a:rPr lang="en-US" dirty="0"/>
              <a:t>Optional short description</a:t>
            </a:r>
          </a:p>
        </p:txBody>
      </p:sp>
      <p:sp>
        <p:nvSpPr>
          <p:cNvPr id="929" name="Text Placeholder 9">
            <a:extLst>
              <a:ext uri="{FF2B5EF4-FFF2-40B4-BE49-F238E27FC236}">
                <a16:creationId xmlns:a16="http://schemas.microsoft.com/office/drawing/2014/main" id="{1037276E-81A7-4535-9DD3-53EAA3B52953}"/>
              </a:ext>
            </a:extLst>
          </p:cNvPr>
          <p:cNvSpPr>
            <a:spLocks noGrp="1"/>
          </p:cNvSpPr>
          <p:nvPr userDrawn="1">
            <p:ph type="body" sz="quarter" idx="13" hasCustomPrompt="1"/>
          </p:nvPr>
        </p:nvSpPr>
        <p:spPr bwMode="gray">
          <a:xfrm>
            <a:off x="1201043" y="2996952"/>
            <a:ext cx="2304157" cy="2160000"/>
          </a:xfrm>
          <a:prstGeom prst="rect">
            <a:avLst/>
          </a:prstGeom>
        </p:spPr>
        <p:txBody>
          <a:bodyPr anchor="b"/>
          <a:lstStyle>
            <a:lvl1pPr marL="0" indent="0">
              <a:lnSpc>
                <a:spcPct val="100000"/>
              </a:lnSpc>
              <a:spcBef>
                <a:spcPts val="0"/>
              </a:spcBef>
              <a:spcAft>
                <a:spcPts val="0"/>
              </a:spcAft>
              <a:buFont typeface="Arial" panose="020B0604020202020204" pitchFamily="34" charset="0"/>
              <a:buNone/>
              <a:defRPr sz="15000" b="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15000" b="0">
                <a:solidFill>
                  <a:schemeClr val="bg2"/>
                </a:solidFill>
                <a:latin typeface="+mn-lt"/>
              </a:defRPr>
            </a:lvl2pPr>
            <a:lvl3pPr marL="0" indent="0">
              <a:lnSpc>
                <a:spcPct val="100000"/>
              </a:lnSpc>
              <a:spcBef>
                <a:spcPts val="0"/>
              </a:spcBef>
              <a:spcAft>
                <a:spcPts val="0"/>
              </a:spcAft>
              <a:buNone/>
              <a:defRPr sz="15000" b="0">
                <a:solidFill>
                  <a:schemeClr val="bg2"/>
                </a:solidFill>
                <a:latin typeface="+mn-lt"/>
              </a:defRPr>
            </a:lvl3pPr>
            <a:lvl4pPr marL="0" indent="0">
              <a:lnSpc>
                <a:spcPct val="100000"/>
              </a:lnSpc>
              <a:spcBef>
                <a:spcPts val="0"/>
              </a:spcBef>
              <a:spcAft>
                <a:spcPts val="0"/>
              </a:spcAft>
              <a:buNone/>
              <a:defRPr sz="15000" b="0">
                <a:solidFill>
                  <a:schemeClr val="bg2"/>
                </a:solidFill>
                <a:latin typeface="+mn-lt"/>
              </a:defRPr>
            </a:lvl4pPr>
            <a:lvl5pPr marL="0" indent="0">
              <a:lnSpc>
                <a:spcPct val="100000"/>
              </a:lnSpc>
              <a:spcBef>
                <a:spcPts val="0"/>
              </a:spcBef>
              <a:spcAft>
                <a:spcPts val="0"/>
              </a:spcAft>
              <a:buNone/>
              <a:defRPr sz="15000" b="0">
                <a:solidFill>
                  <a:schemeClr val="bg2"/>
                </a:solidFill>
                <a:latin typeface="+mn-lt"/>
              </a:defRPr>
            </a:lvl5pPr>
            <a:lvl6pPr marL="0" indent="0">
              <a:lnSpc>
                <a:spcPct val="100000"/>
              </a:lnSpc>
              <a:spcBef>
                <a:spcPts val="0"/>
              </a:spcBef>
              <a:spcAft>
                <a:spcPts val="0"/>
              </a:spcAft>
              <a:buNone/>
              <a:defRPr sz="15000" b="0">
                <a:solidFill>
                  <a:schemeClr val="bg2"/>
                </a:solidFill>
                <a:latin typeface="+mn-lt"/>
              </a:defRPr>
            </a:lvl6pPr>
            <a:lvl7pPr marL="0" indent="0">
              <a:lnSpc>
                <a:spcPct val="100000"/>
              </a:lnSpc>
              <a:spcBef>
                <a:spcPts val="0"/>
              </a:spcBef>
              <a:spcAft>
                <a:spcPts val="0"/>
              </a:spcAft>
              <a:buNone/>
              <a:defRPr sz="15000" b="0">
                <a:solidFill>
                  <a:schemeClr val="bg2"/>
                </a:solidFill>
                <a:latin typeface="+mn-lt"/>
              </a:defRPr>
            </a:lvl7pPr>
            <a:lvl8pPr marL="0" indent="0">
              <a:lnSpc>
                <a:spcPct val="100000"/>
              </a:lnSpc>
              <a:spcBef>
                <a:spcPts val="0"/>
              </a:spcBef>
              <a:spcAft>
                <a:spcPts val="0"/>
              </a:spcAft>
              <a:buNone/>
              <a:defRPr sz="15000" b="0">
                <a:solidFill>
                  <a:schemeClr val="bg2"/>
                </a:solidFill>
                <a:latin typeface="+mn-lt"/>
              </a:defRPr>
            </a:lvl8pPr>
            <a:lvl9pPr marL="0" indent="0">
              <a:lnSpc>
                <a:spcPct val="100000"/>
              </a:lnSpc>
              <a:spcBef>
                <a:spcPts val="0"/>
              </a:spcBef>
              <a:spcAft>
                <a:spcPts val="0"/>
              </a:spcAft>
              <a:buNone/>
              <a:defRPr sz="15000" b="0">
                <a:solidFill>
                  <a:schemeClr val="bg2"/>
                </a:solidFill>
                <a:latin typeface="+mn-lt"/>
              </a:defRPr>
            </a:lvl9pPr>
          </a:lstStyle>
          <a:p>
            <a:pPr lvl="0"/>
            <a:r>
              <a:rPr lang="en-US" dirty="0"/>
              <a:t>0</a:t>
            </a:r>
          </a:p>
        </p:txBody>
      </p:sp>
      <p:sp>
        <p:nvSpPr>
          <p:cNvPr id="2" name="Titel 1"/>
          <p:cNvSpPr>
            <a:spLocks noGrp="1"/>
          </p:cNvSpPr>
          <p:nvPr userDrawn="1">
            <p:ph type="title" hasCustomPrompt="1"/>
          </p:nvPr>
        </p:nvSpPr>
        <p:spPr bwMode="gray">
          <a:xfrm>
            <a:off x="4081363" y="4022959"/>
            <a:ext cx="6912000" cy="99021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b" anchorCtr="0" forceAA="0" compatLnSpc="1">
            <a:prstTxWarp prst="textNoShape">
              <a:avLst/>
            </a:prstTxWarp>
            <a:spAutoFit/>
          </a:bodyPr>
          <a:lstStyle>
            <a:lvl1pPr>
              <a:defRPr lang="en-US" sz="3600" b="0" dirty="0" smtClean="0">
                <a:solidFill>
                  <a:schemeClr val="tx1"/>
                </a:solidFill>
                <a:latin typeface="+mj-lt"/>
              </a:defRPr>
            </a:lvl1pPr>
          </a:lstStyle>
          <a:p>
            <a:pPr lvl="0"/>
            <a:r>
              <a:rPr lang="en-US" dirty="0"/>
              <a:t>Name of the current chapter</a:t>
            </a:r>
          </a:p>
        </p:txBody>
      </p:sp>
      <p:sp>
        <p:nvSpPr>
          <p:cNvPr id="53" name="Rechteck 52"/>
          <p:cNvSpPr/>
          <p:nvPr userDrawn="1"/>
        </p:nvSpPr>
        <p:spPr bwMode="gray">
          <a:xfrm>
            <a:off x="0" y="0"/>
            <a:ext cx="1583911" cy="105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738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54686-226E-461B-9CD8-321689920E5A}"/>
              </a:ext>
            </a:extLst>
          </p:cNvPr>
          <p:cNvSpPr>
            <a:spLocks noGrp="1"/>
          </p:cNvSpPr>
          <p:nvPr>
            <p:ph type="title" hasCustomPrompt="1"/>
          </p:nvPr>
        </p:nvSpPr>
        <p:spPr bwMode="gray"/>
        <p:txBody>
          <a:bodyPr/>
          <a:lstStyle>
            <a:lvl1pPr>
              <a:defRPr/>
            </a:lvl1pPr>
          </a:lstStyle>
          <a:p>
            <a:r>
              <a:rPr lang="en-US" dirty="0"/>
              <a:t>Click to edit title</a:t>
            </a:r>
          </a:p>
        </p:txBody>
      </p:sp>
      <p:sp>
        <p:nvSpPr>
          <p:cNvPr id="9" name="Textplatzhalter 3">
            <a:extLst>
              <a:ext uri="{FF2B5EF4-FFF2-40B4-BE49-F238E27FC236}">
                <a16:creationId xmlns:a16="http://schemas.microsoft.com/office/drawing/2014/main" id="{67F81F99-FF01-463F-9D9C-176F891285DC}"/>
              </a:ext>
            </a:extLst>
          </p:cNvPr>
          <p:cNvSpPr>
            <a:spLocks noGrp="1"/>
          </p:cNvSpPr>
          <p:nvPr>
            <p:ph type="body" sz="quarter" idx="11" hasCustomPrompt="1"/>
          </p:nvPr>
        </p:nvSpPr>
        <p:spPr bwMode="gray">
          <a:xfrm>
            <a:off x="696913" y="6165008"/>
            <a:ext cx="10801350"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2" name="Footer Placeholder 1">
            <a:extLst>
              <a:ext uri="{FF2B5EF4-FFF2-40B4-BE49-F238E27FC236}">
                <a16:creationId xmlns:a16="http://schemas.microsoft.com/office/drawing/2014/main" id="{871F0BB2-3C71-4C1B-AF9F-2725181C3B1C}"/>
              </a:ext>
            </a:extLst>
          </p:cNvPr>
          <p:cNvSpPr>
            <a:spLocks noGrp="1"/>
          </p:cNvSpPr>
          <p:nvPr>
            <p:ph type="ftr" sz="quarter" idx="12"/>
          </p:nvPr>
        </p:nvSpPr>
        <p:spPr/>
        <p:txBody>
          <a:bodyPr/>
          <a:lstStyle/>
          <a:p>
            <a:r>
              <a:rPr lang="en-GB" dirty="0"/>
              <a:t>Title of the Presentation</a:t>
            </a:r>
          </a:p>
        </p:txBody>
      </p:sp>
      <p:sp>
        <p:nvSpPr>
          <p:cNvPr id="4" name="Slide Number Placeholder 3">
            <a:extLst>
              <a:ext uri="{FF2B5EF4-FFF2-40B4-BE49-F238E27FC236}">
                <a16:creationId xmlns:a16="http://schemas.microsoft.com/office/drawing/2014/main" id="{28AAEA49-E455-476B-B69C-E637D68699AD}"/>
              </a:ext>
            </a:extLst>
          </p:cNvPr>
          <p:cNvSpPr>
            <a:spLocks noGrp="1"/>
          </p:cNvSpPr>
          <p:nvPr>
            <p:ph type="sldNum" sz="quarter" idx="13"/>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68844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e content">
    <p:spTree>
      <p:nvGrpSpPr>
        <p:cNvPr id="1" name=""/>
        <p:cNvGrpSpPr/>
        <p:nvPr/>
      </p:nvGrpSpPr>
      <p:grpSpPr>
        <a:xfrm>
          <a:off x="0" y="0"/>
          <a:ext cx="0" cy="0"/>
          <a:chOff x="0" y="0"/>
          <a:chExt cx="0" cy="0"/>
        </a:xfrm>
      </p:grpSpPr>
      <p:sp>
        <p:nvSpPr>
          <p:cNvPr id="14" name="Content Placeholder 8"/>
          <p:cNvSpPr>
            <a:spLocks noGrp="1"/>
          </p:cNvSpPr>
          <p:nvPr>
            <p:ph sz="quarter" idx="12" hasCustomPrompt="1"/>
          </p:nvPr>
        </p:nvSpPr>
        <p:spPr bwMode="gray">
          <a:xfrm>
            <a:off x="696987" y="1268412"/>
            <a:ext cx="10801350"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96BFC2D0-F03B-4D88-835E-5565E2CEBDDD}"/>
              </a:ext>
            </a:extLst>
          </p:cNvPr>
          <p:cNvSpPr>
            <a:spLocks noGrp="1"/>
          </p:cNvSpPr>
          <p:nvPr>
            <p:ph type="title" hasCustomPrompt="1"/>
          </p:nvPr>
        </p:nvSpPr>
        <p:spPr bwMode="gray"/>
        <p:txBody>
          <a:bodyPr/>
          <a:lstStyle>
            <a:lvl1pPr>
              <a:defRPr/>
            </a:lvl1pPr>
          </a:lstStyle>
          <a:p>
            <a:r>
              <a:rPr lang="en-US" dirty="0"/>
              <a:t>Click to </a:t>
            </a:r>
            <a:r>
              <a:rPr lang="en-US"/>
              <a:t>edit title</a:t>
            </a:r>
            <a:endParaRPr lang="en-US" dirty="0"/>
          </a:p>
        </p:txBody>
      </p:sp>
      <p:sp>
        <p:nvSpPr>
          <p:cNvPr id="8" name="Textplatzhalter 3">
            <a:extLst>
              <a:ext uri="{FF2B5EF4-FFF2-40B4-BE49-F238E27FC236}">
                <a16:creationId xmlns:a16="http://schemas.microsoft.com/office/drawing/2014/main" id="{C1E39B8D-7EAC-47FB-8416-5BDA086283A8}"/>
              </a:ext>
            </a:extLst>
          </p:cNvPr>
          <p:cNvSpPr>
            <a:spLocks noGrp="1"/>
          </p:cNvSpPr>
          <p:nvPr>
            <p:ph type="body" sz="quarter" idx="11" hasCustomPrompt="1"/>
          </p:nvPr>
        </p:nvSpPr>
        <p:spPr bwMode="gray">
          <a:xfrm>
            <a:off x="696913" y="6165008"/>
            <a:ext cx="10801350"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3" name="Footer Placeholder 2">
            <a:extLst>
              <a:ext uri="{FF2B5EF4-FFF2-40B4-BE49-F238E27FC236}">
                <a16:creationId xmlns:a16="http://schemas.microsoft.com/office/drawing/2014/main" id="{41BCD388-287A-4A40-AB79-26093527F57C}"/>
              </a:ext>
            </a:extLst>
          </p:cNvPr>
          <p:cNvSpPr>
            <a:spLocks noGrp="1"/>
          </p:cNvSpPr>
          <p:nvPr>
            <p:ph type="ftr" sz="quarter" idx="13"/>
          </p:nvPr>
        </p:nvSpPr>
        <p:spPr/>
        <p:txBody>
          <a:bodyPr/>
          <a:lstStyle/>
          <a:p>
            <a:r>
              <a:rPr lang="en-GB" dirty="0"/>
              <a:t>Title of the Presentation</a:t>
            </a:r>
          </a:p>
        </p:txBody>
      </p:sp>
      <p:sp>
        <p:nvSpPr>
          <p:cNvPr id="4" name="Slide Number Placeholder 3">
            <a:extLst>
              <a:ext uri="{FF2B5EF4-FFF2-40B4-BE49-F238E27FC236}">
                <a16:creationId xmlns:a16="http://schemas.microsoft.com/office/drawing/2014/main" id="{C9BD9A86-65A6-4EC6-A83E-DDACF6F7F971}"/>
              </a:ext>
            </a:extLst>
          </p:cNvPr>
          <p:cNvSpPr>
            <a:spLocks noGrp="1"/>
          </p:cNvSpPr>
          <p:nvPr>
            <p:ph type="sldNum" sz="quarter" idx="14"/>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45138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p:txBody>
          <a:bodyPr/>
          <a:lstStyle>
            <a:lvl1pPr>
              <a:defRPr/>
            </a:lvl1pPr>
          </a:lstStyle>
          <a:p>
            <a:r>
              <a:rPr lang="en-US" dirty="0"/>
              <a:t>Click to edit title</a:t>
            </a:r>
          </a:p>
        </p:txBody>
      </p:sp>
      <p:sp>
        <p:nvSpPr>
          <p:cNvPr id="18" name="Content Placeholder 3"/>
          <p:cNvSpPr>
            <a:spLocks noGrp="1"/>
          </p:cNvSpPr>
          <p:nvPr>
            <p:ph sz="quarter" idx="13" hasCustomPrompt="1"/>
          </p:nvPr>
        </p:nvSpPr>
        <p:spPr bwMode="gray">
          <a:xfrm>
            <a:off x="696987" y="1268760"/>
            <a:ext cx="5184775"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Content Placeholder 9"/>
          <p:cNvSpPr>
            <a:spLocks noGrp="1"/>
          </p:cNvSpPr>
          <p:nvPr>
            <p:ph sz="quarter" idx="14" hasCustomPrompt="1"/>
          </p:nvPr>
        </p:nvSpPr>
        <p:spPr bwMode="gray">
          <a:xfrm>
            <a:off x="6313611" y="1268760"/>
            <a:ext cx="5184776"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platzhalter 3">
            <a:extLst>
              <a:ext uri="{FF2B5EF4-FFF2-40B4-BE49-F238E27FC236}">
                <a16:creationId xmlns:a16="http://schemas.microsoft.com/office/drawing/2014/main" id="{DE9565F8-5CC1-4031-913F-BACD21B27436}"/>
              </a:ext>
            </a:extLst>
          </p:cNvPr>
          <p:cNvSpPr>
            <a:spLocks noGrp="1"/>
          </p:cNvSpPr>
          <p:nvPr>
            <p:ph type="body" sz="quarter" idx="11" hasCustomPrompt="1"/>
          </p:nvPr>
        </p:nvSpPr>
        <p:spPr bwMode="gray">
          <a:xfrm>
            <a:off x="696913" y="6165008"/>
            <a:ext cx="5184775"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2" name="Footer Placeholder 1">
            <a:extLst>
              <a:ext uri="{FF2B5EF4-FFF2-40B4-BE49-F238E27FC236}">
                <a16:creationId xmlns:a16="http://schemas.microsoft.com/office/drawing/2014/main" id="{8FC908F2-AF54-4F91-A187-0C2F195FCA35}"/>
              </a:ext>
            </a:extLst>
          </p:cNvPr>
          <p:cNvSpPr>
            <a:spLocks noGrp="1"/>
          </p:cNvSpPr>
          <p:nvPr>
            <p:ph type="ftr" sz="quarter" idx="15"/>
          </p:nvPr>
        </p:nvSpPr>
        <p:spPr/>
        <p:txBody>
          <a:bodyPr/>
          <a:lstStyle/>
          <a:p>
            <a:r>
              <a:rPr lang="en-GB" dirty="0"/>
              <a:t>Title of the Presentation</a:t>
            </a:r>
          </a:p>
        </p:txBody>
      </p:sp>
      <p:sp>
        <p:nvSpPr>
          <p:cNvPr id="3" name="Slide Number Placeholder 2">
            <a:extLst>
              <a:ext uri="{FF2B5EF4-FFF2-40B4-BE49-F238E27FC236}">
                <a16:creationId xmlns:a16="http://schemas.microsoft.com/office/drawing/2014/main" id="{7B930F2D-F20D-4D75-A8C7-BCF276E20938}"/>
              </a:ext>
            </a:extLst>
          </p:cNvPr>
          <p:cNvSpPr>
            <a:spLocks noGrp="1"/>
          </p:cNvSpPr>
          <p:nvPr>
            <p:ph type="sldNum" sz="quarter" idx="16"/>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221188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a:t>Click to edit title</a:t>
            </a:r>
          </a:p>
        </p:txBody>
      </p:sp>
      <p:sp>
        <p:nvSpPr>
          <p:cNvPr id="15" name="Content Placeholder 3"/>
          <p:cNvSpPr>
            <a:spLocks noGrp="1"/>
          </p:cNvSpPr>
          <p:nvPr>
            <p:ph sz="quarter" idx="13" hasCustomPrompt="1"/>
          </p:nvPr>
        </p:nvSpPr>
        <p:spPr bwMode="gray">
          <a:xfrm>
            <a:off x="698003" y="1268412"/>
            <a:ext cx="3312022"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Content Placeholder 10"/>
          <p:cNvSpPr>
            <a:spLocks noGrp="1"/>
          </p:cNvSpPr>
          <p:nvPr>
            <p:ph sz="quarter" idx="14" hasCustomPrompt="1"/>
          </p:nvPr>
        </p:nvSpPr>
        <p:spPr bwMode="gray">
          <a:xfrm>
            <a:off x="4441825" y="1268412"/>
            <a:ext cx="3311525"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Content Placeholder 12"/>
          <p:cNvSpPr>
            <a:spLocks noGrp="1"/>
          </p:cNvSpPr>
          <p:nvPr>
            <p:ph sz="quarter" idx="15" hasCustomPrompt="1"/>
          </p:nvPr>
        </p:nvSpPr>
        <p:spPr bwMode="gray">
          <a:xfrm>
            <a:off x="8185150" y="1268412"/>
            <a:ext cx="3313113" cy="5040000"/>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platzhalter 3">
            <a:extLst>
              <a:ext uri="{FF2B5EF4-FFF2-40B4-BE49-F238E27FC236}">
                <a16:creationId xmlns:a16="http://schemas.microsoft.com/office/drawing/2014/main" id="{7E9A839B-6247-4526-AD6A-2BBA0A847798}"/>
              </a:ext>
            </a:extLst>
          </p:cNvPr>
          <p:cNvSpPr>
            <a:spLocks noGrp="1"/>
          </p:cNvSpPr>
          <p:nvPr>
            <p:ph type="body" sz="quarter" idx="11" hasCustomPrompt="1"/>
          </p:nvPr>
        </p:nvSpPr>
        <p:spPr bwMode="gray">
          <a:xfrm>
            <a:off x="696913" y="6165304"/>
            <a:ext cx="7056437" cy="144312"/>
          </a:xfrm>
        </p:spPr>
        <p:txBody>
          <a:bodyPr tIns="0" bIns="18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000" kern="1200" baseline="0" noProof="0" smtClean="0">
                <a:solidFill>
                  <a:schemeClr val="tx1"/>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1000" kern="1200" baseline="0" noProof="0" smtClean="0">
                <a:solidFill>
                  <a:schemeClr val="tx1"/>
                </a:solidFill>
                <a:latin typeface="+mn-lt"/>
                <a:ea typeface="+mn-ea"/>
                <a:cs typeface="Arial" pitchFamily="34" charset="0"/>
              </a:defRPr>
            </a:lvl2pPr>
            <a:lvl3pPr marL="0" indent="0">
              <a:lnSpc>
                <a:spcPct val="100000"/>
              </a:lnSpc>
              <a:spcBef>
                <a:spcPts val="0"/>
              </a:spcBef>
              <a:buNone/>
              <a:defRPr lang="de-DE" sz="1000" kern="1200" baseline="0" noProof="0" smtClean="0">
                <a:solidFill>
                  <a:schemeClr val="tx1"/>
                </a:solidFill>
                <a:latin typeface="+mn-lt"/>
                <a:ea typeface="+mn-ea"/>
                <a:cs typeface="Arial" pitchFamily="34" charset="0"/>
              </a:defRPr>
            </a:lvl3pPr>
            <a:lvl4pPr marL="0" indent="0">
              <a:lnSpc>
                <a:spcPct val="100000"/>
              </a:lnSpc>
              <a:spcBef>
                <a:spcPts val="0"/>
              </a:spcBef>
              <a:buNone/>
              <a:defRPr lang="de-DE" sz="1000" kern="1200" baseline="0" noProof="0" smtClean="0">
                <a:solidFill>
                  <a:schemeClr val="tx1"/>
                </a:solidFill>
                <a:latin typeface="+mn-lt"/>
                <a:ea typeface="+mn-ea"/>
                <a:cs typeface="Arial" pitchFamily="34" charset="0"/>
              </a:defRPr>
            </a:lvl4pPr>
            <a:lvl5pPr marL="0" indent="0">
              <a:lnSpc>
                <a:spcPct val="100000"/>
              </a:lnSpc>
              <a:spcBef>
                <a:spcPts val="0"/>
              </a:spcBef>
              <a:buNone/>
              <a:defRPr lang="de-DE" sz="1000" kern="1200" baseline="0" noProof="0" smtClean="0">
                <a:solidFill>
                  <a:schemeClr val="tx1"/>
                </a:solidFill>
                <a:latin typeface="+mn-lt"/>
                <a:ea typeface="+mn-ea"/>
                <a:cs typeface="Arial" pitchFamily="34" charset="0"/>
              </a:defRPr>
            </a:lvl5pPr>
            <a:lvl6pPr marL="0" indent="0">
              <a:lnSpc>
                <a:spcPct val="100000"/>
              </a:lnSpc>
              <a:spcBef>
                <a:spcPts val="0"/>
              </a:spcBef>
              <a:buNone/>
              <a:defRPr lang="de-DE" sz="1000" kern="1200" baseline="0" noProof="0" smtClean="0">
                <a:solidFill>
                  <a:schemeClr val="tx1"/>
                </a:solidFill>
                <a:latin typeface="+mn-lt"/>
                <a:ea typeface="+mn-ea"/>
                <a:cs typeface="Arial" pitchFamily="34" charset="0"/>
              </a:defRPr>
            </a:lvl6pPr>
            <a:lvl7pPr marL="0" indent="0">
              <a:lnSpc>
                <a:spcPct val="100000"/>
              </a:lnSpc>
              <a:spcBef>
                <a:spcPts val="0"/>
              </a:spcBef>
              <a:buNone/>
              <a:defRPr lang="de-DE" sz="1000" kern="1200" baseline="0" noProof="0" dirty="0" smtClean="0">
                <a:solidFill>
                  <a:schemeClr val="tx1"/>
                </a:solidFill>
                <a:latin typeface="+mn-lt"/>
                <a:ea typeface="+mn-ea"/>
                <a:cs typeface="Arial" pitchFamily="34" charset="0"/>
              </a:defRPr>
            </a:lvl7pPr>
            <a:lvl8pPr marL="0" indent="0">
              <a:lnSpc>
                <a:spcPct val="100000"/>
              </a:lnSpc>
              <a:spcBef>
                <a:spcPts val="0"/>
              </a:spcBef>
              <a:buNone/>
              <a:defRPr lang="de-DE" sz="1000" kern="1200" baseline="0" noProof="0" smtClean="0">
                <a:solidFill>
                  <a:schemeClr val="tx1"/>
                </a:solidFill>
                <a:latin typeface="+mn-lt"/>
                <a:ea typeface="+mn-ea"/>
                <a:cs typeface="Arial" pitchFamily="34" charset="0"/>
              </a:defRPr>
            </a:lvl8pPr>
            <a:lvl9pPr marL="0" indent="0">
              <a:lnSpc>
                <a:spcPct val="100000"/>
              </a:lnSpc>
              <a:spcBef>
                <a:spcPts val="0"/>
              </a:spcBef>
              <a:buNone/>
              <a:defRPr lang="de-DE" sz="1000" kern="1200" baseline="0" noProof="0" smtClean="0">
                <a:solidFill>
                  <a:schemeClr val="tx1"/>
                </a:solidFill>
                <a:latin typeface="+mn-lt"/>
                <a:ea typeface="+mn-ea"/>
                <a:cs typeface="Arial" pitchFamily="34" charset="0"/>
              </a:defRPr>
            </a:lvl9pPr>
          </a:lstStyle>
          <a:p>
            <a:pPr lvl="0"/>
            <a:r>
              <a:rPr lang="en-US" dirty="0"/>
              <a:t>Source information</a:t>
            </a:r>
          </a:p>
        </p:txBody>
      </p:sp>
      <p:sp>
        <p:nvSpPr>
          <p:cNvPr id="3" name="Footer Placeholder 2">
            <a:extLst>
              <a:ext uri="{FF2B5EF4-FFF2-40B4-BE49-F238E27FC236}">
                <a16:creationId xmlns:a16="http://schemas.microsoft.com/office/drawing/2014/main" id="{98FB58A7-4C01-4682-AEC8-210A5B14969E}"/>
              </a:ext>
            </a:extLst>
          </p:cNvPr>
          <p:cNvSpPr>
            <a:spLocks noGrp="1"/>
          </p:cNvSpPr>
          <p:nvPr>
            <p:ph type="ftr" sz="quarter" idx="16"/>
          </p:nvPr>
        </p:nvSpPr>
        <p:spPr/>
        <p:txBody>
          <a:bodyPr/>
          <a:lstStyle/>
          <a:p>
            <a:r>
              <a:rPr lang="en-GB" dirty="0"/>
              <a:t>Title of the Presentation</a:t>
            </a:r>
          </a:p>
        </p:txBody>
      </p:sp>
      <p:sp>
        <p:nvSpPr>
          <p:cNvPr id="4" name="Slide Number Placeholder 3">
            <a:extLst>
              <a:ext uri="{FF2B5EF4-FFF2-40B4-BE49-F238E27FC236}">
                <a16:creationId xmlns:a16="http://schemas.microsoft.com/office/drawing/2014/main" id="{DA2D1548-A2BD-4434-B753-A594C04A287C}"/>
              </a:ext>
            </a:extLst>
          </p:cNvPr>
          <p:cNvSpPr>
            <a:spLocks noGrp="1"/>
          </p:cNvSpPr>
          <p:nvPr>
            <p:ph type="sldNum" sz="quarter" idx="17"/>
          </p:nvPr>
        </p:nvSpPr>
        <p:spPr/>
        <p:txBody>
          <a:body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26727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74DBD-2F94-4022-9513-F35402157777}"/>
              </a:ext>
            </a:extLst>
          </p:cNvPr>
          <p:cNvPicPr>
            <a:picLocks noChangeAspect="1"/>
          </p:cNvPicPr>
          <p:nvPr userDrawn="1"/>
        </p:nvPicPr>
        <p:blipFill>
          <a:blip r:embed="rId18"/>
          <a:stretch>
            <a:fillRect/>
          </a:stretch>
        </p:blipFill>
        <p:spPr>
          <a:xfrm>
            <a:off x="9392792" y="332656"/>
            <a:ext cx="2103808" cy="360000"/>
          </a:xfrm>
          <a:prstGeom prst="rect">
            <a:avLst/>
          </a:prstGeom>
        </p:spPr>
      </p:pic>
      <p:sp>
        <p:nvSpPr>
          <p:cNvPr id="7" name="VCT_Marker_ID_7" hidden="1"/>
          <p:cNvSpPr/>
          <p:nvPr>
            <p:custDataLst>
              <p:tags r:id="rId16"/>
            </p:custDataLst>
          </p:nvPr>
        </p:nvSpPr>
        <p:spPr bwMode="gray">
          <a:xfrm>
            <a:off x="1693775" y="127000"/>
            <a:ext cx="169377"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itle Placeholder 129"/>
          <p:cNvSpPr>
            <a:spLocks noGrp="1"/>
          </p:cNvSpPr>
          <p:nvPr>
            <p:ph type="title"/>
          </p:nvPr>
        </p:nvSpPr>
        <p:spPr bwMode="gray">
          <a:xfrm>
            <a:off x="696987" y="404664"/>
            <a:ext cx="8424788" cy="360040"/>
          </a:xfrm>
          <a:prstGeom prst="rect">
            <a:avLst/>
          </a:prstGeom>
        </p:spPr>
        <p:txBody>
          <a:bodyPr vert="horz" lIns="0" tIns="0" rIns="0" bIns="0" rtlCol="0" anchor="t" anchorCtr="0">
            <a:noAutofit/>
          </a:bodyPr>
          <a:lstStyle/>
          <a:p>
            <a:pPr lvl="0"/>
            <a:r>
              <a:rPr lang="en-US" dirty="0"/>
              <a:t>Click to edit title</a:t>
            </a:r>
          </a:p>
        </p:txBody>
      </p:sp>
      <p:sp>
        <p:nvSpPr>
          <p:cNvPr id="2" name="Text Placeholder 1"/>
          <p:cNvSpPr>
            <a:spLocks noGrp="1"/>
          </p:cNvSpPr>
          <p:nvPr>
            <p:ph type="body" idx="1"/>
            <p:custDataLst>
              <p:tags r:id="rId17"/>
            </p:custDataLst>
          </p:nvPr>
        </p:nvSpPr>
        <p:spPr bwMode="gray">
          <a:xfrm>
            <a:off x="696913" y="1269320"/>
            <a:ext cx="10801350" cy="5040000"/>
          </a:xfrm>
          <a:prstGeom prst="rect">
            <a:avLst/>
          </a:prstGeom>
        </p:spPr>
        <p:txBody>
          <a:bodyPr vert="horz" lIns="0" tIns="0" rIns="0" bIns="0" rtlCol="0">
            <a:noAutofit/>
          </a:bodyPr>
          <a:lstStyle/>
          <a:p>
            <a:pPr lvl="0"/>
            <a:r>
              <a:rPr lang="en-US" dirty="0"/>
              <a:t>Click to edit text. Use the buttons “Increase List Level” and “Decrease List Level” for copytext or bullet levels.</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p:txBody>
      </p:sp>
      <p:sp>
        <p:nvSpPr>
          <p:cNvPr id="88" name="TextBox 87">
            <a:extLst>
              <a:ext uri="{FF2B5EF4-FFF2-40B4-BE49-F238E27FC236}">
                <a16:creationId xmlns:a16="http://schemas.microsoft.com/office/drawing/2014/main" id="{8D5DE2CD-3B63-412E-8274-895348B20D52}"/>
              </a:ext>
            </a:extLst>
          </p:cNvPr>
          <p:cNvSpPr txBox="1"/>
          <p:nvPr userDrawn="1"/>
        </p:nvSpPr>
        <p:spPr bwMode="gray">
          <a:xfrm>
            <a:off x="695399" y="6453336"/>
            <a:ext cx="3818003" cy="216000"/>
          </a:xfrm>
          <a:prstGeom prst="rect">
            <a:avLst/>
          </a:prstGeom>
          <a:noFill/>
        </p:spPr>
        <p:txBody>
          <a:bodyPr wrap="square" lIns="0" tIns="0" rIns="0" bIns="0" rtlCol="0" anchor="ctr">
            <a:noAutofit/>
          </a:bodyPr>
          <a:lstStyle/>
          <a:p>
            <a:pPr marL="0" indent="0" algn="l">
              <a:buFont typeface="Arial" panose="020B0604020202020204" pitchFamily="34" charset="0"/>
              <a:buNone/>
            </a:pPr>
            <a:r>
              <a:rPr lang="de-DE" sz="800" b="0" noProof="0" dirty="0">
                <a:latin typeface="+mn-lt"/>
              </a:rPr>
              <a:t>Nürnberg Institut für Marktentscheidungen e.V.</a:t>
            </a:r>
            <a:r>
              <a:rPr lang="en-US" sz="800" b="0" dirty="0">
                <a:latin typeface="+mn-lt"/>
              </a:rPr>
              <a:t>   </a:t>
            </a:r>
            <a:r>
              <a:rPr lang="en-US" sz="800" b="0" dirty="0">
                <a:solidFill>
                  <a:schemeClr val="accent1"/>
                </a:solidFill>
                <a:latin typeface="+mn-lt"/>
              </a:rPr>
              <a:t>Founder and Anchor Shareholder of GfK SE</a:t>
            </a:r>
          </a:p>
        </p:txBody>
      </p:sp>
      <p:grpSp>
        <p:nvGrpSpPr>
          <p:cNvPr id="89" name="Gruppieren 20">
            <a:extLst>
              <a:ext uri="{FF2B5EF4-FFF2-40B4-BE49-F238E27FC236}">
                <a16:creationId xmlns:a16="http://schemas.microsoft.com/office/drawing/2014/main" id="{98229424-00F1-4748-81AE-667B5CDFA817}"/>
              </a:ext>
            </a:extLst>
          </p:cNvPr>
          <p:cNvGrpSpPr/>
          <p:nvPr userDrawn="1"/>
        </p:nvGrpSpPr>
        <p:grpSpPr bwMode="gray">
          <a:xfrm>
            <a:off x="695400" y="-171400"/>
            <a:ext cx="10801200" cy="72000"/>
            <a:chOff x="695400" y="-243408"/>
            <a:chExt cx="10801200" cy="216000"/>
          </a:xfrm>
        </p:grpSpPr>
        <p:cxnSp>
          <p:nvCxnSpPr>
            <p:cNvPr id="90" name="Gerader Verbinder 12">
              <a:extLst>
                <a:ext uri="{FF2B5EF4-FFF2-40B4-BE49-F238E27FC236}">
                  <a16:creationId xmlns:a16="http://schemas.microsoft.com/office/drawing/2014/main" id="{993F83E8-AE99-4140-9CB3-5477EE0F591D}"/>
                </a:ext>
              </a:extLst>
            </p:cNvPr>
            <p:cNvCxnSpPr/>
            <p:nvPr userDrawn="1"/>
          </p:nvCxnSpPr>
          <p:spPr bwMode="gray">
            <a:xfrm>
              <a:off x="6954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13">
              <a:extLst>
                <a:ext uri="{FF2B5EF4-FFF2-40B4-BE49-F238E27FC236}">
                  <a16:creationId xmlns:a16="http://schemas.microsoft.com/office/drawing/2014/main" id="{11935657-3DEB-4550-A6C9-ED567074C781}"/>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14">
              <a:extLst>
                <a:ext uri="{FF2B5EF4-FFF2-40B4-BE49-F238E27FC236}">
                  <a16:creationId xmlns:a16="http://schemas.microsoft.com/office/drawing/2014/main" id="{C47EDE8C-FA89-46A1-9621-D5013A4F98C1}"/>
                </a:ext>
              </a:extLst>
            </p:cNvPr>
            <p:cNvCxnSpPr/>
            <p:nvPr userDrawn="1"/>
          </p:nvCxnSpPr>
          <p:spPr bwMode="gray">
            <a:xfrm>
              <a:off x="44398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15">
              <a:extLst>
                <a:ext uri="{FF2B5EF4-FFF2-40B4-BE49-F238E27FC236}">
                  <a16:creationId xmlns:a16="http://schemas.microsoft.com/office/drawing/2014/main" id="{7B75370C-2020-41CB-BBBC-EF7CBF4D9041}"/>
                </a:ext>
              </a:extLst>
            </p:cNvPr>
            <p:cNvCxnSpPr/>
            <p:nvPr userDrawn="1"/>
          </p:nvCxnSpPr>
          <p:spPr bwMode="gray">
            <a:xfrm>
              <a:off x="587997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16">
              <a:extLst>
                <a:ext uri="{FF2B5EF4-FFF2-40B4-BE49-F238E27FC236}">
                  <a16:creationId xmlns:a16="http://schemas.microsoft.com/office/drawing/2014/main" id="{97DD29A2-DD82-43AD-AAD2-43B27E494FD7}"/>
                </a:ext>
              </a:extLst>
            </p:cNvPr>
            <p:cNvCxnSpPr/>
            <p:nvPr userDrawn="1"/>
          </p:nvCxnSpPr>
          <p:spPr bwMode="gray">
            <a:xfrm>
              <a:off x="631202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17">
              <a:extLst>
                <a:ext uri="{FF2B5EF4-FFF2-40B4-BE49-F238E27FC236}">
                  <a16:creationId xmlns:a16="http://schemas.microsoft.com/office/drawing/2014/main" id="{F8D28B4D-4834-44E9-83EB-EF1C0B3FBDF5}"/>
                </a:ext>
              </a:extLst>
            </p:cNvPr>
            <p:cNvCxnSpPr/>
            <p:nvPr userDrawn="1"/>
          </p:nvCxnSpPr>
          <p:spPr bwMode="gray">
            <a:xfrm>
              <a:off x="77521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18">
              <a:extLst>
                <a:ext uri="{FF2B5EF4-FFF2-40B4-BE49-F238E27FC236}">
                  <a16:creationId xmlns:a16="http://schemas.microsoft.com/office/drawing/2014/main" id="{5999CC07-EBEB-41FF-9C4B-77FB2C7A00F5}"/>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19">
              <a:extLst>
                <a:ext uri="{FF2B5EF4-FFF2-40B4-BE49-F238E27FC236}">
                  <a16:creationId xmlns:a16="http://schemas.microsoft.com/office/drawing/2014/main" id="{A18A70B9-73AE-443F-A018-99862A8A9C5A}"/>
                </a:ext>
              </a:extLst>
            </p:cNvPr>
            <p:cNvCxnSpPr/>
            <p:nvPr userDrawn="1"/>
          </p:nvCxnSpPr>
          <p:spPr bwMode="gray">
            <a:xfrm>
              <a:off x="114966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uppieren 24">
            <a:extLst>
              <a:ext uri="{FF2B5EF4-FFF2-40B4-BE49-F238E27FC236}">
                <a16:creationId xmlns:a16="http://schemas.microsoft.com/office/drawing/2014/main" id="{6E9D9225-278E-418D-A1AB-46F02A913BEC}"/>
              </a:ext>
            </a:extLst>
          </p:cNvPr>
          <p:cNvGrpSpPr/>
          <p:nvPr userDrawn="1"/>
        </p:nvGrpSpPr>
        <p:grpSpPr bwMode="gray">
          <a:xfrm>
            <a:off x="-168688" y="1268760"/>
            <a:ext cx="72000" cy="5040560"/>
            <a:chOff x="-456728" y="1268760"/>
            <a:chExt cx="216000" cy="5040560"/>
          </a:xfrm>
        </p:grpSpPr>
        <p:cxnSp>
          <p:nvCxnSpPr>
            <p:cNvPr id="99" name="Gerader Verbinder 22">
              <a:extLst>
                <a:ext uri="{FF2B5EF4-FFF2-40B4-BE49-F238E27FC236}">
                  <a16:creationId xmlns:a16="http://schemas.microsoft.com/office/drawing/2014/main" id="{EDC21976-1636-4D91-8BC9-A655F382DB5E}"/>
                </a:ext>
              </a:extLst>
            </p:cNvPr>
            <p:cNvCxnSpPr/>
            <p:nvPr userDrawn="1"/>
          </p:nvCxnSpPr>
          <p:spPr bwMode="gray">
            <a:xfrm>
              <a:off x="-456728" y="126876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23">
              <a:extLst>
                <a:ext uri="{FF2B5EF4-FFF2-40B4-BE49-F238E27FC236}">
                  <a16:creationId xmlns:a16="http://schemas.microsoft.com/office/drawing/2014/main" id="{596EB8C4-56E5-44D1-89B4-E83C7F16A495}"/>
                </a:ext>
              </a:extLst>
            </p:cNvPr>
            <p:cNvCxnSpPr/>
            <p:nvPr userDrawn="1"/>
          </p:nvCxnSpPr>
          <p:spPr bwMode="gray">
            <a:xfrm>
              <a:off x="-456728" y="630932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B7B664EB-1DC4-4D6A-BBDD-2802DAAA484A}"/>
              </a:ext>
            </a:extLst>
          </p:cNvPr>
          <p:cNvSpPr>
            <a:spLocks noGrp="1"/>
          </p:cNvSpPr>
          <p:nvPr>
            <p:ph type="ftr" sz="quarter" idx="3"/>
          </p:nvPr>
        </p:nvSpPr>
        <p:spPr>
          <a:xfrm>
            <a:off x="4873963" y="6453336"/>
            <a:ext cx="4680000" cy="216000"/>
          </a:xfrm>
          <a:prstGeom prst="rect">
            <a:avLst/>
          </a:prstGeom>
        </p:spPr>
        <p:txBody>
          <a:bodyPr vert="horz" lIns="0" tIns="0" rIns="0" bIns="0" rtlCol="0" anchor="ctr"/>
          <a:lstStyle>
            <a:lvl1pPr algn="l">
              <a:defRPr sz="800">
                <a:solidFill>
                  <a:schemeClr val="tx1"/>
                </a:solidFill>
              </a:defRPr>
            </a:lvl1pPr>
          </a:lstStyle>
          <a:p>
            <a:r>
              <a:rPr lang="en-GB" dirty="0"/>
              <a:t>Title of the Presentation</a:t>
            </a:r>
          </a:p>
        </p:txBody>
      </p:sp>
      <p:sp>
        <p:nvSpPr>
          <p:cNvPr id="5" name="Slide Number Placeholder 4">
            <a:extLst>
              <a:ext uri="{FF2B5EF4-FFF2-40B4-BE49-F238E27FC236}">
                <a16:creationId xmlns:a16="http://schemas.microsoft.com/office/drawing/2014/main" id="{0B423D59-1835-4686-AE4E-F7986009D0F1}"/>
              </a:ext>
            </a:extLst>
          </p:cNvPr>
          <p:cNvSpPr>
            <a:spLocks noGrp="1"/>
          </p:cNvSpPr>
          <p:nvPr>
            <p:ph type="sldNum" sz="quarter" idx="4"/>
          </p:nvPr>
        </p:nvSpPr>
        <p:spPr>
          <a:xfrm>
            <a:off x="11137987" y="6453336"/>
            <a:ext cx="360000" cy="216000"/>
          </a:xfrm>
          <a:prstGeom prst="rect">
            <a:avLst/>
          </a:prstGeom>
        </p:spPr>
        <p:txBody>
          <a:bodyPr vert="horz" lIns="0" tIns="0" rIns="0" bIns="0" rtlCol="0" anchor="ctr"/>
          <a:lstStyle>
            <a:lvl1pPr algn="r">
              <a:defRPr sz="800">
                <a:solidFill>
                  <a:schemeClr val="tx1"/>
                </a:solidFill>
              </a:defRPr>
            </a:lvl1pPr>
          </a:lstStyle>
          <a:p>
            <a:fld id="{1BAA112D-1489-4797-98EB-F4A3502A293E}" type="slidenum">
              <a:rPr lang="en-GB" smtClean="0"/>
              <a:pPr/>
              <a:t>‹N›</a:t>
            </a:fld>
            <a:endParaRPr lang="en-GB" dirty="0"/>
          </a:p>
        </p:txBody>
      </p:sp>
    </p:spTree>
    <p:extLst>
      <p:ext uri="{BB962C8B-B14F-4D97-AF65-F5344CB8AC3E}">
        <p14:creationId xmlns:p14="http://schemas.microsoft.com/office/powerpoint/2010/main" val="3015345247"/>
      </p:ext>
    </p:extLst>
  </p:cSld>
  <p:clrMap bg1="lt1" tx1="dk1" bg2="lt2" tx2="dk2" accent1="accent1" accent2="accent2" accent3="accent3" accent4="accent4" accent5="accent5" accent6="accent6" hlink="hlink" folHlink="folHlink"/>
  <p:sldLayoutIdLst>
    <p:sldLayoutId id="2147483671" r:id="rId1"/>
    <p:sldLayoutId id="2147483685" r:id="rId2"/>
    <p:sldLayoutId id="2147483686" r:id="rId3"/>
    <p:sldLayoutId id="2147483672" r:id="rId4"/>
    <p:sldLayoutId id="2147483673" r:id="rId5"/>
    <p:sldLayoutId id="2147483654" r:id="rId6"/>
    <p:sldLayoutId id="2147483650" r:id="rId7"/>
    <p:sldLayoutId id="2147483652" r:id="rId8"/>
    <p:sldLayoutId id="2147483675" r:id="rId9"/>
    <p:sldLayoutId id="2147483683" r:id="rId10"/>
    <p:sldLayoutId id="2147483684" r:id="rId11"/>
    <p:sldLayoutId id="2147483655" r:id="rId12"/>
    <p:sldLayoutId id="2147483679"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lang="en-US" sz="2400" b="0" kern="1200" dirty="0" smtClean="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2400"/>
        </a:spcBef>
        <a:spcAft>
          <a:spcPts val="0"/>
        </a:spcAft>
        <a:buClrTx/>
        <a:buSzTx/>
        <a:buFont typeface="Arial" pitchFamily="34" charset="0"/>
        <a:buNone/>
        <a:tabLst/>
        <a:defRPr lang="en-US" sz="1800" kern="1200" noProof="0" dirty="0" smtClean="0">
          <a:solidFill>
            <a:schemeClr val="tx1"/>
          </a:solidFill>
          <a:latin typeface="+mj-lt"/>
          <a:ea typeface="+mn-ea"/>
          <a:cs typeface="Arial" pitchFamily="34" charset="0"/>
        </a:defRPr>
      </a:lvl1pPr>
      <a:lvl2pPr marL="0" marR="0" indent="0" algn="l" defTabSz="914400" rtl="0" eaLnBrk="1" fontAlgn="auto" latinLnBrk="0" hangingPunct="1">
        <a:lnSpc>
          <a:spcPct val="100000"/>
        </a:lnSpc>
        <a:spcBef>
          <a:spcPts val="1200"/>
        </a:spcBef>
        <a:spcAft>
          <a:spcPts val="0"/>
        </a:spcAft>
        <a:buClrTx/>
        <a:buSzTx/>
        <a:buFont typeface="Arial" pitchFamily="34" charset="0"/>
        <a:buNone/>
        <a:tabLst/>
        <a:defRPr lang="en-US" sz="1800" b="0" kern="1200" noProof="0" dirty="0" smtClean="0">
          <a:solidFill>
            <a:schemeClr val="tx1"/>
          </a:solidFill>
          <a:latin typeface="+mn-lt"/>
          <a:ea typeface="+mn-ea"/>
          <a:cs typeface="Arial" pitchFamily="34" charset="0"/>
        </a:defRPr>
      </a:lvl2pPr>
      <a:lvl3pPr marL="216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noProof="0" dirty="0" smtClean="0">
          <a:solidFill>
            <a:schemeClr val="tx1"/>
          </a:solidFill>
          <a:latin typeface="+mn-lt"/>
          <a:ea typeface="+mn-ea"/>
          <a:cs typeface="Arial" pitchFamily="34" charset="0"/>
        </a:defRPr>
      </a:lvl3pPr>
      <a:lvl4pPr marL="432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noProof="0" dirty="0" smtClean="0">
          <a:solidFill>
            <a:schemeClr val="tx1"/>
          </a:solidFill>
          <a:latin typeface="+mn-lt"/>
          <a:ea typeface="+mn-ea"/>
          <a:cs typeface="Arial" pitchFamily="34" charset="0"/>
        </a:defRPr>
      </a:lvl4pPr>
      <a:lvl5pPr marL="648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baseline="0" noProof="0" dirty="0" smtClean="0">
          <a:solidFill>
            <a:schemeClr val="tx1"/>
          </a:solidFill>
          <a:latin typeface="+mn-lt"/>
          <a:ea typeface="+mn-ea"/>
          <a:cs typeface="Arial" pitchFamily="34" charset="0"/>
        </a:defRPr>
      </a:lvl5pPr>
      <a:lvl6pPr marL="864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noProof="0" dirty="0" smtClean="0">
          <a:solidFill>
            <a:schemeClr val="tx1"/>
          </a:solidFill>
          <a:latin typeface="+mn-lt"/>
          <a:ea typeface="+mn-ea"/>
          <a:cs typeface="Arial" pitchFamily="34" charset="0"/>
        </a:defRPr>
      </a:lvl6pPr>
      <a:lvl7pPr marL="864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noProof="0" dirty="0" smtClean="0">
          <a:solidFill>
            <a:schemeClr val="tx1"/>
          </a:solidFill>
          <a:latin typeface="+mn-lt"/>
          <a:ea typeface="+mn-ea"/>
          <a:cs typeface="Arial" pitchFamily="34" charset="0"/>
        </a:defRPr>
      </a:lvl7pPr>
      <a:lvl8pPr marL="864000" indent="-216000" algn="l" defTabSz="914400" rtl="0" eaLnBrk="1" latinLnBrk="0" hangingPunct="1">
        <a:lnSpc>
          <a:spcPct val="100000"/>
        </a:lnSpc>
        <a:spcBef>
          <a:spcPts val="400"/>
        </a:spcBef>
        <a:spcAft>
          <a:spcPts val="0"/>
        </a:spcAft>
        <a:buClrTx/>
        <a:buSzPct val="100000"/>
        <a:buFontTx/>
        <a:buBlip>
          <a:blip r:embed="rId19"/>
        </a:buBlip>
        <a:defRPr sz="1800" b="0" kern="1200">
          <a:solidFill>
            <a:schemeClr val="tx1"/>
          </a:solidFill>
          <a:latin typeface="+mn-lt"/>
          <a:ea typeface="+mn-ea"/>
          <a:cs typeface="+mn-cs"/>
        </a:defRPr>
      </a:lvl8pPr>
      <a:lvl9pPr marL="864000" marR="0" indent="-216000" algn="l" defTabSz="914400" rtl="0" eaLnBrk="1" fontAlgn="auto" latinLnBrk="0" hangingPunct="1">
        <a:lnSpc>
          <a:spcPct val="100000"/>
        </a:lnSpc>
        <a:spcBef>
          <a:spcPts val="400"/>
        </a:spcBef>
        <a:spcAft>
          <a:spcPts val="0"/>
        </a:spcAft>
        <a:buClrTx/>
        <a:buSzPct val="100000"/>
        <a:buFontTx/>
        <a:buBlip>
          <a:blip r:embed="rId19"/>
        </a:buBlip>
        <a:tabLst/>
        <a:defRPr lang="en-US" sz="1800" b="0" kern="1200" noProof="0" dirty="0" smtClean="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a:solidFill>
            <a:schemeClr val="tx1"/>
          </a:solidFill>
          <a:latin typeface="+mn-lt"/>
          <a:ea typeface="+mn-ea"/>
          <a:cs typeface="+mn-cs"/>
        </a:defRPr>
      </a:lvl1pPr>
      <a:lvl2pPr marL="457200" algn="l" defTabSz="914400" rtl="0" eaLnBrk="1" latinLnBrk="0" hangingPunct="1">
        <a:defRPr sz="1800">
          <a:solidFill>
            <a:schemeClr val="tx1"/>
          </a:solidFill>
          <a:latin typeface="+mn-lt"/>
          <a:ea typeface="+mn-ea"/>
          <a:cs typeface="+mn-cs"/>
        </a:defRPr>
      </a:lvl2pPr>
      <a:lvl3pPr marL="914400" algn="l" defTabSz="914400" rtl="0" eaLnBrk="1" latinLnBrk="0" hangingPunct="1">
        <a:defRPr sz="1800">
          <a:solidFill>
            <a:schemeClr val="tx1"/>
          </a:solidFill>
          <a:latin typeface="+mn-lt"/>
          <a:ea typeface="+mn-ea"/>
          <a:cs typeface="+mn-cs"/>
        </a:defRPr>
      </a:lvl3pPr>
      <a:lvl4pPr marL="1371600" algn="l" defTabSz="914400" rtl="0" eaLnBrk="1" latinLnBrk="0" hangingPunct="1">
        <a:defRPr sz="1800">
          <a:solidFill>
            <a:schemeClr val="tx1"/>
          </a:solidFill>
          <a:latin typeface="+mn-lt"/>
          <a:ea typeface="+mn-ea"/>
          <a:cs typeface="+mn-cs"/>
        </a:defRPr>
      </a:lvl4pPr>
      <a:lvl5pPr marL="1828800" algn="l" defTabSz="914400" rtl="0" eaLnBrk="1" latinLnBrk="0" hangingPunct="1">
        <a:defRPr sz="1800">
          <a:solidFill>
            <a:schemeClr val="tx1"/>
          </a:solidFill>
          <a:latin typeface="+mn-lt"/>
          <a:ea typeface="+mn-ea"/>
          <a:cs typeface="+mn-cs"/>
        </a:defRPr>
      </a:lvl5pPr>
      <a:lvl6pPr marL="2286000" algn="l" defTabSz="914400" rtl="0" eaLnBrk="1" latinLnBrk="0" hangingPunct="1">
        <a:defRPr sz="1800">
          <a:solidFill>
            <a:schemeClr val="tx1"/>
          </a:solidFill>
          <a:latin typeface="+mn-lt"/>
          <a:ea typeface="+mn-ea"/>
          <a:cs typeface="+mn-cs"/>
        </a:defRPr>
      </a:lvl6pPr>
      <a:lvl7pPr marL="2743200" algn="l" defTabSz="914400" rtl="0" eaLnBrk="1" latinLnBrk="0" hangingPunct="1">
        <a:defRPr sz="1800">
          <a:solidFill>
            <a:schemeClr val="tx1"/>
          </a:solidFill>
          <a:latin typeface="+mn-lt"/>
          <a:ea typeface="+mn-ea"/>
          <a:cs typeface="+mn-cs"/>
        </a:defRPr>
      </a:lvl7pPr>
      <a:lvl8pPr marL="3200400" algn="l" defTabSz="914400" rtl="0" eaLnBrk="1" latinLnBrk="0" hangingPunct="1">
        <a:defRPr sz="1800">
          <a:solidFill>
            <a:schemeClr val="tx1"/>
          </a:solidFill>
          <a:latin typeface="+mn-lt"/>
          <a:ea typeface="+mn-ea"/>
          <a:cs typeface="+mn-cs"/>
        </a:defRPr>
      </a:lvl8pPr>
      <a:lvl9pPr marL="3657600" algn="l" defTabSz="914400" rtl="0" eaLnBrk="1" latinLnBrk="0" hangingPunct="1">
        <a:defRPr sz="1800">
          <a:solidFill>
            <a:schemeClr val="tx1"/>
          </a:solidFill>
          <a:latin typeface="+mn-lt"/>
          <a:ea typeface="+mn-ea"/>
          <a:cs typeface="+mn-cs"/>
        </a:defRPr>
      </a:lvl9pPr>
    </p:otherStyle>
  </p:txStyles>
  <p:extLst>
    <p:ext uri="{27BBF7A9-308A-43DC-89C8-2F10F3537804}">
      <p15:sldGuideLst xmlns:p15="http://schemas.microsoft.com/office/powerpoint/2012/main">
        <p15:guide id="1" pos="3705" userDrawn="1">
          <p15:clr>
            <a:srgbClr val="F26B43"/>
          </p15:clr>
        </p15:guide>
        <p15:guide id="2" pos="3977" userDrawn="1">
          <p15:clr>
            <a:srgbClr val="F26B43"/>
          </p15:clr>
        </p15:guide>
        <p15:guide id="3" pos="7243" userDrawn="1">
          <p15:clr>
            <a:srgbClr val="F26B43"/>
          </p15:clr>
        </p15:guide>
        <p15:guide id="4" pos="439" userDrawn="1">
          <p15:clr>
            <a:srgbClr val="F26B43"/>
          </p15:clr>
        </p15:guide>
        <p15:guide id="5" pos="1936" userDrawn="1">
          <p15:clr>
            <a:srgbClr val="FBAE40"/>
          </p15:clr>
        </p15:guide>
        <p15:guide id="6" pos="2208" userDrawn="1">
          <p15:clr>
            <a:srgbClr val="FBAE40"/>
          </p15:clr>
        </p15:guide>
        <p15:guide id="7" pos="5746" userDrawn="1">
          <p15:clr>
            <a:srgbClr val="FBAE40"/>
          </p15:clr>
        </p15:guide>
        <p15:guide id="8" pos="5474" userDrawn="1">
          <p15:clr>
            <a:srgbClr val="FBAE40"/>
          </p15:clr>
        </p15:guide>
        <p15:guide id="9" pos="4884" userDrawn="1">
          <p15:clr>
            <a:srgbClr val="F26B43"/>
          </p15:clr>
        </p15:guide>
        <p15:guide id="10" pos="5156" userDrawn="1">
          <p15:clr>
            <a:srgbClr val="F26B43"/>
          </p15:clr>
        </p15:guide>
        <p15:guide id="11" pos="2798" userDrawn="1">
          <p15:clr>
            <a:srgbClr val="F26B43"/>
          </p15:clr>
        </p15:guide>
        <p15:guide id="12" pos="2526" userDrawn="1">
          <p15:clr>
            <a:srgbClr val="F26B43"/>
          </p15:clr>
        </p15:guide>
        <p15:guide id="13" orient="horz" pos="799" userDrawn="1">
          <p15:clr>
            <a:srgbClr val="F26B43"/>
          </p15:clr>
        </p15:guide>
        <p15:guide id="1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png"/><Relationship Id="rId10" Type="http://schemas.openxmlformats.org/officeDocument/2006/relationships/image" Target="../media/image20.svg"/><Relationship Id="rId4" Type="http://schemas.openxmlformats.org/officeDocument/2006/relationships/image" Target="../media/image7.svg"/><Relationship Id="rId9" Type="http://schemas.openxmlformats.org/officeDocument/2006/relationships/image" Target="../media/image13.png"/><Relationship Id="rId1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6201103" y="1071141"/>
            <a:ext cx="5441100" cy="4543191"/>
          </a:xfrm>
        </p:spPr>
        <p:txBody>
          <a:bodyPr/>
          <a:lstStyle/>
          <a:p>
            <a:pPr algn="ctr"/>
            <a:r>
              <a:rPr lang="it-IT" sz="1800" dirty="0">
                <a:solidFill>
                  <a:srgbClr val="002060"/>
                </a:solidFill>
              </a:rPr>
              <a:t>Meeting </a:t>
            </a:r>
            <a:br>
              <a:rPr lang="it-IT" sz="1800" dirty="0">
                <a:solidFill>
                  <a:srgbClr val="002060"/>
                </a:solidFill>
              </a:rPr>
            </a:br>
            <a:r>
              <a:rPr lang="it-IT" sz="1800" dirty="0">
                <a:solidFill>
                  <a:srgbClr val="002060"/>
                </a:solidFill>
              </a:rPr>
              <a:t>PRIN «Cognitive </a:t>
            </a:r>
            <a:r>
              <a:rPr lang="it-IT" sz="1800" dirty="0" err="1">
                <a:solidFill>
                  <a:srgbClr val="002060"/>
                </a:solidFill>
              </a:rPr>
              <a:t>Modes</a:t>
            </a:r>
            <a:r>
              <a:rPr lang="it-IT" sz="1800" dirty="0">
                <a:solidFill>
                  <a:srgbClr val="002060"/>
                </a:solidFill>
              </a:rPr>
              <a:t>, Social </a:t>
            </a:r>
            <a:r>
              <a:rPr lang="it-IT" sz="1800" dirty="0" err="1">
                <a:solidFill>
                  <a:srgbClr val="002060"/>
                </a:solidFill>
              </a:rPr>
              <a:t>Motives</a:t>
            </a:r>
            <a:r>
              <a:rPr lang="it-IT" sz="1800" dirty="0">
                <a:solidFill>
                  <a:srgbClr val="002060"/>
                </a:solidFill>
              </a:rPr>
              <a:t> and </a:t>
            </a:r>
            <a:r>
              <a:rPr lang="it-IT" sz="1800" dirty="0" err="1">
                <a:solidFill>
                  <a:srgbClr val="002060"/>
                </a:solidFill>
              </a:rPr>
              <a:t>Prosocial</a:t>
            </a:r>
            <a:r>
              <a:rPr lang="it-IT" sz="1800" dirty="0">
                <a:solidFill>
                  <a:srgbClr val="002060"/>
                </a:solidFill>
              </a:rPr>
              <a:t> </a:t>
            </a:r>
            <a:r>
              <a:rPr lang="it-IT" sz="1800" dirty="0" err="1">
                <a:solidFill>
                  <a:srgbClr val="002060"/>
                </a:solidFill>
              </a:rPr>
              <a:t>Behavior</a:t>
            </a:r>
            <a:r>
              <a:rPr lang="it-IT" sz="1800" dirty="0">
                <a:solidFill>
                  <a:srgbClr val="002060"/>
                </a:solidFill>
              </a:rPr>
              <a:t>»</a:t>
            </a:r>
            <a:r>
              <a:rPr lang="it-IT" sz="3200" cap="small" dirty="0">
                <a:solidFill>
                  <a:srgbClr val="C00000"/>
                </a:solidFill>
              </a:rPr>
              <a:t/>
            </a:r>
            <a:br>
              <a:rPr lang="it-IT" sz="3200" cap="small" dirty="0">
                <a:solidFill>
                  <a:srgbClr val="C00000"/>
                </a:solidFill>
              </a:rPr>
            </a:br>
            <a:r>
              <a:rPr lang="it-IT" dirty="0"/>
              <a:t/>
            </a:r>
            <a:br>
              <a:rPr lang="it-IT" dirty="0"/>
            </a:br>
            <a:r>
              <a:rPr lang="it-IT" dirty="0"/>
              <a:t>T</a:t>
            </a:r>
            <a:r>
              <a:rPr lang="en-US" dirty="0"/>
              <a:t>he role of anthropomorphism for social preferences. An experiment in virtual reality</a:t>
            </a:r>
            <a:r>
              <a:rPr lang="en-GB" dirty="0"/>
              <a:t/>
            </a:r>
            <a:br>
              <a:rPr lang="en-GB" dirty="0"/>
            </a:br>
            <a:r>
              <a:rPr lang="it-IT" dirty="0"/>
              <a:t/>
            </a:r>
            <a:br>
              <a:rPr lang="it-IT" dirty="0"/>
            </a:br>
            <a:r>
              <a:rPr lang="it-IT" dirty="0"/>
              <a:t/>
            </a:r>
            <a:br>
              <a:rPr lang="it-IT" dirty="0"/>
            </a:br>
            <a:r>
              <a:rPr lang="it-IT" sz="2400" dirty="0"/>
              <a:t>20 maggio </a:t>
            </a:r>
            <a:r>
              <a:rPr lang="it-IT" sz="2400" dirty="0">
                <a:solidFill>
                  <a:srgbClr val="002060"/>
                </a:solidFill>
              </a:rPr>
              <a:t>2021</a:t>
            </a:r>
            <a:endParaRPr lang="it-IT" sz="2400" dirty="0"/>
          </a:p>
        </p:txBody>
      </p:sp>
      <p:sp>
        <p:nvSpPr>
          <p:cNvPr id="4" name="Segnaposto numero diapositiva 3"/>
          <p:cNvSpPr>
            <a:spLocks noGrp="1"/>
          </p:cNvSpPr>
          <p:nvPr>
            <p:ph type="sldNum" idx="12"/>
          </p:nvPr>
        </p:nvSpPr>
        <p:spPr/>
        <p:txBody>
          <a:bodyPr/>
          <a:lstStyle/>
          <a:p>
            <a:fld id="{00000000-1234-1234-1234-123412341234}" type="slidenum">
              <a:rPr lang="en-US" smtClean="0"/>
              <a:pPr/>
              <a:t>1</a:t>
            </a:fld>
            <a:endParaRPr lang="en-US"/>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586" y="1281939"/>
            <a:ext cx="4675517" cy="4543190"/>
          </a:xfrm>
          <a:prstGeom prst="rect">
            <a:avLst/>
          </a:prstGeom>
        </p:spPr>
      </p:pic>
    </p:spTree>
    <p:extLst>
      <p:ext uri="{BB962C8B-B14F-4D97-AF65-F5344CB8AC3E}">
        <p14:creationId xmlns:p14="http://schemas.microsoft.com/office/powerpoint/2010/main" val="123419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GB" dirty="0"/>
              <a:t>Human/Human vs. Human/Human-like Computer [vs. Human/Computer] interaction</a:t>
            </a:r>
          </a:p>
          <a:p>
            <a:pPr marL="0" lvl="2" indent="0">
              <a:buNone/>
            </a:pPr>
            <a:r>
              <a:rPr lang="en-US" dirty="0"/>
              <a:t>In a study by </a:t>
            </a:r>
            <a:r>
              <a:rPr lang="en-US" b="1" dirty="0" err="1"/>
              <a:t>Torta</a:t>
            </a:r>
            <a:r>
              <a:rPr lang="en-US" b="1" dirty="0"/>
              <a:t> et al. (2015)</a:t>
            </a:r>
            <a:r>
              <a:rPr lang="en-US" dirty="0"/>
              <a:t>, different levels of anthropomorphism were represented in human vs. robot vs. computer proposers, which were all introduced through pictures. Rejection scores were higher in the case of a computer opponent than in the case of a human or robotic opponent. Decision time analysis also implies participants have more diﬃculties to reply to oﬀers made by a computer than to oﬀers made by robots or humans.</a:t>
            </a:r>
          </a:p>
          <a:p>
            <a:pPr marL="0" lvl="2" indent="0">
              <a:buNone/>
            </a:pPr>
            <a:endParaRPr lang="en-US" dirty="0"/>
          </a:p>
          <a:p>
            <a:pPr marL="0" lvl="2" indent="0">
              <a:buNone/>
            </a:pPr>
            <a:r>
              <a:rPr lang="en-US" dirty="0"/>
              <a:t>In a study by </a:t>
            </a:r>
            <a:r>
              <a:rPr lang="en-US" b="1" dirty="0" err="1"/>
              <a:t>Swiderska</a:t>
            </a:r>
            <a:r>
              <a:rPr lang="en-US" b="1" dirty="0"/>
              <a:t> et al. (2019) </a:t>
            </a:r>
            <a:r>
              <a:rPr lang="en-US" dirty="0"/>
              <a:t>participants received offers from either computer agents (introduced with picture of artificial looking human) vs. “regular computers” (introduced with picture of computer). As the offers became less fair, the acceptance rates decreased for both the offers generated by the agents and the regular computer. The unfair offers made by the agents were accepted less often compared to the unfair offers from the regular computer. Therefore, on the behavioral level, participants seemed to differentiate between the two types of the proposers.</a:t>
            </a:r>
          </a:p>
        </p:txBody>
      </p:sp>
      <p:sp>
        <p:nvSpPr>
          <p:cNvPr id="2" name="Title 1"/>
          <p:cNvSpPr>
            <a:spLocks noGrp="1"/>
          </p:cNvSpPr>
          <p:nvPr>
            <p:ph type="title"/>
          </p:nvPr>
        </p:nvSpPr>
        <p:spPr/>
        <p:txBody>
          <a:bodyPr/>
          <a:lstStyle/>
          <a:p>
            <a:r>
              <a:rPr lang="en-GB" dirty="0"/>
              <a:t>Ultimatum game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10</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52292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lvl="2" indent="0">
              <a:buNone/>
            </a:pPr>
            <a:r>
              <a:rPr lang="en-US" dirty="0"/>
              <a:t>An evaluation by </a:t>
            </a:r>
            <a:r>
              <a:rPr lang="en-US" b="1" dirty="0" err="1"/>
              <a:t>Heblich</a:t>
            </a:r>
            <a:r>
              <a:rPr lang="en-US" b="1" dirty="0"/>
              <a:t> et al. (2015) </a:t>
            </a:r>
            <a:r>
              <a:rPr lang="en-US" dirty="0"/>
              <a:t>of different accents of opponents in an economically relevant context shows that linguistic performance is strongly connected to the cognitive rating of the opponent. The findings also demonstrate that cooperation is chosen more often over competition if the opponent has an accent from the home region of the participant. The accent of a voice therefore influences economic decisions.</a:t>
            </a:r>
          </a:p>
          <a:p>
            <a:pPr marL="0" lvl="2" indent="0">
              <a:buNone/>
            </a:pPr>
            <a:endParaRPr lang="da-DK" dirty="0"/>
          </a:p>
          <a:p>
            <a:pPr marL="0" lvl="2" indent="0">
              <a:buNone/>
            </a:pPr>
            <a:r>
              <a:rPr lang="da-DK" b="1" dirty="0"/>
              <a:t>AlHabsi &amp; AlKahala (2018, working Paper)</a:t>
            </a:r>
            <a:r>
              <a:rPr lang="en-US" b="1" dirty="0"/>
              <a:t> </a:t>
            </a:r>
            <a:r>
              <a:rPr lang="en-US" dirty="0"/>
              <a:t>show that hearing a voice increases trust between strangers and that increased trust also depends on the vocal attributes of the counterpart: Voices that sound less hoarse and more harmonious decrease trust, whereas indications of murmurs and breathiness increase trust.</a:t>
            </a:r>
            <a:endParaRPr lang="da-DK" dirty="0"/>
          </a:p>
          <a:p>
            <a:pPr marL="0" lvl="2" indent="0">
              <a:buNone/>
            </a:pPr>
            <a:endParaRPr lang="da-DK" dirty="0"/>
          </a:p>
        </p:txBody>
      </p:sp>
      <p:sp>
        <p:nvSpPr>
          <p:cNvPr id="2" name="Title 1"/>
          <p:cNvSpPr>
            <a:spLocks noGrp="1"/>
          </p:cNvSpPr>
          <p:nvPr>
            <p:ph type="title"/>
          </p:nvPr>
        </p:nvSpPr>
        <p:spPr/>
        <p:txBody>
          <a:bodyPr/>
          <a:lstStyle/>
          <a:p>
            <a:r>
              <a:rPr lang="en-GB" dirty="0"/>
              <a:t>Voice in social interactions</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11</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8896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0"/>
            <a:r>
              <a:rPr lang="de-DE" dirty="0">
                <a:solidFill>
                  <a:prstClr val="black"/>
                </a:solidFill>
              </a:rPr>
              <a:t>R</a:t>
            </a:r>
            <a:r>
              <a:rPr lang="da-DK" dirty="0">
                <a:solidFill>
                  <a:prstClr val="black"/>
                </a:solidFill>
              </a:rPr>
              <a:t>esearch question</a:t>
            </a:r>
          </a:p>
          <a:p>
            <a:pPr lvl="0"/>
            <a:r>
              <a:rPr lang="da-DK" dirty="0">
                <a:solidFill>
                  <a:prstClr val="black"/>
                </a:solidFill>
                <a:latin typeface="+mn-lt"/>
              </a:rPr>
              <a:t>How does anthropomorphism/human characteristics change social preferences and our behaviour in interaction with machines?</a:t>
            </a:r>
          </a:p>
          <a:p>
            <a:pPr lvl="0"/>
            <a:r>
              <a:rPr lang="en-US" dirty="0">
                <a:solidFill>
                  <a:prstClr val="black"/>
                </a:solidFill>
              </a:rPr>
              <a:t>Hypotheses</a:t>
            </a:r>
          </a:p>
          <a:p>
            <a:pPr marL="342900" lvl="0" indent="-342900">
              <a:buAutoNum type="arabicPeriod"/>
            </a:pPr>
            <a:r>
              <a:rPr lang="da-DK" dirty="0">
                <a:solidFill>
                  <a:prstClr val="black"/>
                </a:solidFill>
                <a:latin typeface="+mn-lt"/>
              </a:rPr>
              <a:t>Interaction with computers in the ultimatum game increases the acceptance rate of unfair offers</a:t>
            </a:r>
          </a:p>
          <a:p>
            <a:pPr marL="342900" lvl="0" indent="-342900">
              <a:buAutoNum type="arabicPeriod"/>
            </a:pPr>
            <a:r>
              <a:rPr lang="da-DK" dirty="0">
                <a:solidFill>
                  <a:prstClr val="black"/>
                </a:solidFill>
                <a:latin typeface="+mn-lt"/>
              </a:rPr>
              <a:t>Hence,when offer is transmitted via voice, rejection rates are higher compared to interaction with ”ordinary” computer agents</a:t>
            </a:r>
          </a:p>
          <a:p>
            <a:pPr marL="342900" lvl="0" indent="-342900">
              <a:buAutoNum type="arabicPeriod"/>
            </a:pPr>
            <a:r>
              <a:rPr lang="da-DK" dirty="0">
                <a:solidFill>
                  <a:prstClr val="black"/>
                </a:solidFill>
                <a:latin typeface="+mn-lt"/>
              </a:rPr>
              <a:t>The transmition of offers with the voice increases rejection rates in interaciton with humans compared to interaction without voice</a:t>
            </a:r>
          </a:p>
        </p:txBody>
      </p:sp>
      <p:sp>
        <p:nvSpPr>
          <p:cNvPr id="2" name="Title 1"/>
          <p:cNvSpPr>
            <a:spLocks noGrp="1"/>
          </p:cNvSpPr>
          <p:nvPr>
            <p:ph type="title"/>
          </p:nvPr>
        </p:nvSpPr>
        <p:spPr/>
        <p:txBody>
          <a:bodyPr/>
          <a:lstStyle/>
          <a:p>
            <a:r>
              <a:rPr lang="en-GB" dirty="0"/>
              <a:t>Research question and Hypotheses</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12</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0277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a:xfrm>
            <a:off x="4081363" y="3468962"/>
            <a:ext cx="6912000" cy="1544214"/>
          </a:xfrm>
        </p:spPr>
        <p:txBody>
          <a:bodyPr/>
          <a:lstStyle/>
          <a:p>
            <a:r>
              <a:rPr lang="de-DE" dirty="0"/>
              <a:t>Design and experimental </a:t>
            </a:r>
            <a:r>
              <a:rPr lang="de-DE" dirty="0" err="1"/>
              <a:t>procedure</a:t>
            </a:r>
            <a:endParaRPr lang="en-US" dirty="0"/>
          </a:p>
        </p:txBody>
      </p:sp>
      <p:sp>
        <p:nvSpPr>
          <p:cNvPr id="3" name="CasellaDiTesto 2"/>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4" name="Rettangolo 3"/>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7181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da-DK" b="1" dirty="0">
                <a:latin typeface="+mn-lt"/>
              </a:rPr>
              <a:t>Standard Ultimatum Game</a:t>
            </a:r>
          </a:p>
          <a:p>
            <a:pPr lvl="2"/>
            <a:r>
              <a:rPr lang="da-DK" dirty="0">
                <a:latin typeface="+mn-lt"/>
              </a:rPr>
              <a:t>We focus on effect of computer with human characteristics on proposer side (IV) on </a:t>
            </a:r>
            <a:r>
              <a:rPr lang="da-DK" dirty="0">
                <a:latin typeface="+mn-lt"/>
                <a:sym typeface="Wingdings" panose="05000000000000000000" pitchFamily="2" charset="2"/>
              </a:rPr>
              <a:t>accaptance rate (DV)</a:t>
            </a:r>
            <a:endParaRPr lang="da-DK" dirty="0">
              <a:sym typeface="Wingdings" panose="05000000000000000000" pitchFamily="2" charset="2"/>
            </a:endParaRPr>
          </a:p>
          <a:p>
            <a:pPr lvl="2"/>
            <a:r>
              <a:rPr lang="da-DK" dirty="0"/>
              <a:t>Parameterization: Endowment = 10, Proposal =  integer from 0 to 10</a:t>
            </a:r>
          </a:p>
          <a:p>
            <a:pPr lvl="2"/>
            <a:r>
              <a:rPr lang="da-DK" dirty="0"/>
              <a:t>8 rounds with rematching (perfect stranger)</a:t>
            </a:r>
          </a:p>
          <a:p>
            <a:pPr marL="0" lvl="2" indent="0">
              <a:buNone/>
            </a:pPr>
            <a:r>
              <a:rPr lang="da-DK" b="1" dirty="0"/>
              <a:t>2x2 design</a:t>
            </a:r>
          </a:p>
          <a:p>
            <a:pPr lvl="2"/>
            <a:r>
              <a:rPr lang="da-DK" dirty="0"/>
              <a:t>Factor 1 = Proposer: 	human vs. computer proposer</a:t>
            </a:r>
          </a:p>
          <a:p>
            <a:pPr lvl="2"/>
            <a:r>
              <a:rPr lang="da-DK" dirty="0"/>
              <a:t>Factor 2 = Format:	text vs. voice message</a:t>
            </a:r>
          </a:p>
          <a:p>
            <a:r>
              <a:rPr lang="en-US" dirty="0"/>
              <a:t>In human treatments</a:t>
            </a:r>
          </a:p>
          <a:p>
            <a:pPr lvl="2"/>
            <a:r>
              <a:rPr lang="en-US" dirty="0"/>
              <a:t>Random assignment of role to player in first stage. Same role through whole experiment</a:t>
            </a:r>
          </a:p>
          <a:p>
            <a:pPr lvl="2"/>
            <a:r>
              <a:rPr lang="en-US" dirty="0"/>
              <a:t>Random matching after each round, perfect stranger matching</a:t>
            </a:r>
          </a:p>
          <a:p>
            <a:pPr lvl="1">
              <a:tabLst>
                <a:tab pos="3943350" algn="l"/>
              </a:tabLst>
            </a:pPr>
            <a:r>
              <a:rPr lang="da-DK" b="1" dirty="0"/>
              <a:t>In computer treatments</a:t>
            </a:r>
          </a:p>
          <a:p>
            <a:pPr lvl="2">
              <a:tabLst>
                <a:tab pos="3943350" algn="l"/>
              </a:tabLst>
            </a:pPr>
            <a:r>
              <a:rPr lang="da-DK" dirty="0"/>
              <a:t>we use pre-defined set of offers, randomized for each player</a:t>
            </a:r>
          </a:p>
          <a:p>
            <a:pPr lvl="2"/>
            <a:r>
              <a:rPr lang="en-US" dirty="0"/>
              <a:t>offers are 50%, 30%, 20% and 10%, each offered twice</a:t>
            </a:r>
          </a:p>
        </p:txBody>
      </p:sp>
      <p:sp>
        <p:nvSpPr>
          <p:cNvPr id="2" name="Title 1"/>
          <p:cNvSpPr>
            <a:spLocks noGrp="1"/>
          </p:cNvSpPr>
          <p:nvPr>
            <p:ph type="title"/>
          </p:nvPr>
        </p:nvSpPr>
        <p:spPr/>
        <p:txBody>
          <a:bodyPr/>
          <a:lstStyle/>
          <a:p>
            <a:r>
              <a:rPr lang="en-GB" dirty="0"/>
              <a:t>Design</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14</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0026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1">
              <a:tabLst>
                <a:tab pos="3943350" algn="l"/>
              </a:tabLst>
            </a:pPr>
            <a:r>
              <a:rPr lang="da-DK" b="1" dirty="0"/>
              <a:t>In voice treatments</a:t>
            </a:r>
          </a:p>
          <a:p>
            <a:pPr lvl="2">
              <a:tabLst>
                <a:tab pos="3943350" algn="l"/>
              </a:tabLst>
            </a:pPr>
            <a:r>
              <a:rPr lang="da-DK" dirty="0"/>
              <a:t>we use pre-recorded voice messages from 8 different speakers (one speaker per round) which indicate/emphasize that interaction partner changes in each round</a:t>
            </a:r>
          </a:p>
          <a:p>
            <a:pPr lvl="2">
              <a:tabLst>
                <a:tab pos="3943350" algn="l"/>
              </a:tabLst>
            </a:pPr>
            <a:r>
              <a:rPr lang="da-DK" dirty="0"/>
              <a:t>randomize male or female voice to controll for gender effects</a:t>
            </a:r>
          </a:p>
          <a:p>
            <a:pPr lvl="1">
              <a:tabLst>
                <a:tab pos="3943350" algn="l"/>
              </a:tabLst>
            </a:pPr>
            <a:r>
              <a:rPr lang="da-DK" b="1" dirty="0"/>
              <a:t>Conduction</a:t>
            </a:r>
          </a:p>
          <a:p>
            <a:pPr lvl="1">
              <a:tabLst>
                <a:tab pos="3943350" algn="l"/>
              </a:tabLst>
            </a:pPr>
            <a:r>
              <a:rPr lang="da-DK" dirty="0"/>
              <a:t>in the Lab at the University of Hamburg and the Market Decision Lab at UP, using oTree (Chen, Schonger &amp; Wickens, 2016)</a:t>
            </a:r>
          </a:p>
          <a:p>
            <a:pPr lvl="1">
              <a:tabLst>
                <a:tab pos="3943350" algn="l"/>
              </a:tabLst>
            </a:pPr>
            <a:r>
              <a:rPr lang="da-DK" b="1" dirty="0"/>
              <a:t>Incentive:</a:t>
            </a:r>
          </a:p>
          <a:p>
            <a:pPr lvl="2">
              <a:tabLst>
                <a:tab pos="3943350" algn="l"/>
              </a:tabLst>
            </a:pPr>
            <a:r>
              <a:rPr lang="da-DK" dirty="0"/>
              <a:t>each round will be paid</a:t>
            </a:r>
          </a:p>
          <a:p>
            <a:pPr lvl="2">
              <a:tabLst>
                <a:tab pos="3943350" algn="l"/>
              </a:tabLst>
            </a:pPr>
            <a:r>
              <a:rPr lang="da-DK" dirty="0"/>
              <a:t>Exchange rate: 1 ECU = € 0.3 </a:t>
            </a:r>
          </a:p>
          <a:p>
            <a:pPr lvl="2">
              <a:tabLst>
                <a:tab pos="3943350" algn="l"/>
              </a:tabLst>
            </a:pPr>
            <a:r>
              <a:rPr lang="da-DK" dirty="0"/>
              <a:t>Show-up fee: € 5</a:t>
            </a:r>
          </a:p>
        </p:txBody>
      </p:sp>
      <p:sp>
        <p:nvSpPr>
          <p:cNvPr id="2" name="Title 1"/>
          <p:cNvSpPr>
            <a:spLocks noGrp="1"/>
          </p:cNvSpPr>
          <p:nvPr>
            <p:ph type="title"/>
          </p:nvPr>
        </p:nvSpPr>
        <p:spPr/>
        <p:txBody>
          <a:bodyPr/>
          <a:lstStyle/>
          <a:p>
            <a:r>
              <a:rPr lang="en-GB" dirty="0"/>
              <a:t>Design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15</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1824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16</a:t>
            </a:fld>
            <a:endParaRPr lang="en-GB"/>
          </a:p>
        </p:txBody>
      </p:sp>
      <p:grpSp>
        <p:nvGrpSpPr>
          <p:cNvPr id="3" name="Gruppieren 2">
            <a:extLst>
              <a:ext uri="{FF2B5EF4-FFF2-40B4-BE49-F238E27FC236}">
                <a16:creationId xmlns:a16="http://schemas.microsoft.com/office/drawing/2014/main" id="{09FFC8C0-AE38-4ED9-8DFE-AE46B18B0C97}"/>
              </a:ext>
            </a:extLst>
          </p:cNvPr>
          <p:cNvGrpSpPr/>
          <p:nvPr/>
        </p:nvGrpSpPr>
        <p:grpSpPr>
          <a:xfrm>
            <a:off x="192931" y="1268760"/>
            <a:ext cx="11322397" cy="4896544"/>
            <a:chOff x="192931" y="1268760"/>
            <a:chExt cx="11322397" cy="4896544"/>
          </a:xfrm>
        </p:grpSpPr>
        <p:sp>
          <p:nvSpPr>
            <p:cNvPr id="5" name="Rechteck 4">
              <a:extLst>
                <a:ext uri="{FF2B5EF4-FFF2-40B4-BE49-F238E27FC236}">
                  <a16:creationId xmlns:a16="http://schemas.microsoft.com/office/drawing/2014/main" id="{35752513-631E-42DF-A95C-4D6859ED071E}"/>
                </a:ext>
              </a:extLst>
            </p:cNvPr>
            <p:cNvSpPr/>
            <p:nvPr/>
          </p:nvSpPr>
          <p:spPr bwMode="gray">
            <a:xfrm>
              <a:off x="696913" y="1700808"/>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Welcome</a:t>
              </a:r>
              <a:endParaRPr lang="en-US" sz="1600" dirty="0" err="1">
                <a:solidFill>
                  <a:schemeClr val="tx1"/>
                </a:solidFill>
              </a:endParaRPr>
            </a:p>
          </p:txBody>
        </p:sp>
        <p:sp>
          <p:nvSpPr>
            <p:cNvPr id="6" name="Rechteck 5">
              <a:extLst>
                <a:ext uri="{FF2B5EF4-FFF2-40B4-BE49-F238E27FC236}">
                  <a16:creationId xmlns:a16="http://schemas.microsoft.com/office/drawing/2014/main" id="{4EF88A80-1473-42D2-9D22-059C0BE570D5}"/>
                </a:ext>
              </a:extLst>
            </p:cNvPr>
            <p:cNvSpPr/>
            <p:nvPr/>
          </p:nvSpPr>
          <p:spPr bwMode="gray">
            <a:xfrm>
              <a:off x="696838" y="1268760"/>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T0: HT</a:t>
              </a:r>
              <a:endParaRPr lang="en-US" sz="1600" dirty="0" err="1">
                <a:solidFill>
                  <a:schemeClr val="bg1"/>
                </a:solidFill>
              </a:endParaRPr>
            </a:p>
          </p:txBody>
        </p:sp>
        <p:sp>
          <p:nvSpPr>
            <p:cNvPr id="19" name="Rechteck 18">
              <a:extLst>
                <a:ext uri="{FF2B5EF4-FFF2-40B4-BE49-F238E27FC236}">
                  <a16:creationId xmlns:a16="http://schemas.microsoft.com/office/drawing/2014/main" id="{DDD86F96-A4D2-4D8A-BB03-BD12DB61F4BE}"/>
                </a:ext>
              </a:extLst>
            </p:cNvPr>
            <p:cNvSpPr/>
            <p:nvPr/>
          </p:nvSpPr>
          <p:spPr bwMode="gray">
            <a:xfrm>
              <a:off x="3505200"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T1: HV</a:t>
              </a:r>
              <a:endParaRPr lang="en-US" sz="1600" dirty="0" err="1">
                <a:solidFill>
                  <a:schemeClr val="bg1"/>
                </a:solidFill>
              </a:endParaRPr>
            </a:p>
          </p:txBody>
        </p:sp>
        <p:sp>
          <p:nvSpPr>
            <p:cNvPr id="20" name="Rechteck 19">
              <a:extLst>
                <a:ext uri="{FF2B5EF4-FFF2-40B4-BE49-F238E27FC236}">
                  <a16:creationId xmlns:a16="http://schemas.microsoft.com/office/drawing/2014/main" id="{1B5CCEA5-EB6A-41F7-8299-28EF80BD6E66}"/>
                </a:ext>
              </a:extLst>
            </p:cNvPr>
            <p:cNvSpPr/>
            <p:nvPr/>
          </p:nvSpPr>
          <p:spPr bwMode="gray">
            <a:xfrm>
              <a:off x="6313488"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T2: CT</a:t>
              </a:r>
              <a:endParaRPr lang="en-US" sz="1600" dirty="0" err="1">
                <a:solidFill>
                  <a:schemeClr val="bg1"/>
                </a:solidFill>
              </a:endParaRPr>
            </a:p>
          </p:txBody>
        </p:sp>
        <p:sp>
          <p:nvSpPr>
            <p:cNvPr id="21" name="Rechteck 20">
              <a:extLst>
                <a:ext uri="{FF2B5EF4-FFF2-40B4-BE49-F238E27FC236}">
                  <a16:creationId xmlns:a16="http://schemas.microsoft.com/office/drawing/2014/main" id="{CA6D9912-892B-4AA5-9286-8B2782133EE1}"/>
                </a:ext>
              </a:extLst>
            </p:cNvPr>
            <p:cNvSpPr/>
            <p:nvPr/>
          </p:nvSpPr>
          <p:spPr bwMode="gray">
            <a:xfrm>
              <a:off x="9121775"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T3: CV</a:t>
              </a:r>
              <a:endParaRPr lang="en-US" sz="1600" dirty="0" err="1">
                <a:solidFill>
                  <a:schemeClr val="bg1"/>
                </a:solidFill>
              </a:endParaRPr>
            </a:p>
          </p:txBody>
        </p:sp>
        <p:sp>
          <p:nvSpPr>
            <p:cNvPr id="22" name="Rechteck 21">
              <a:extLst>
                <a:ext uri="{FF2B5EF4-FFF2-40B4-BE49-F238E27FC236}">
                  <a16:creationId xmlns:a16="http://schemas.microsoft.com/office/drawing/2014/main" id="{68B50B4F-048A-4674-B3A3-10BD8324472D}"/>
                </a:ext>
              </a:extLst>
            </p:cNvPr>
            <p:cNvSpPr/>
            <p:nvPr/>
          </p:nvSpPr>
          <p:spPr bwMode="gray">
            <a:xfrm>
              <a:off x="696913" y="2132856"/>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Instructions</a:t>
              </a:r>
              <a:endParaRPr lang="en-US" sz="1600" dirty="0" err="1">
                <a:solidFill>
                  <a:schemeClr val="tx1"/>
                </a:solidFill>
              </a:endParaRPr>
            </a:p>
          </p:txBody>
        </p:sp>
        <p:sp>
          <p:nvSpPr>
            <p:cNvPr id="24" name="Rechteck 23">
              <a:extLst>
                <a:ext uri="{FF2B5EF4-FFF2-40B4-BE49-F238E27FC236}">
                  <a16:creationId xmlns:a16="http://schemas.microsoft.com/office/drawing/2014/main" id="{986EF329-FA8B-4E3D-A17B-019F6AB44305}"/>
                </a:ext>
              </a:extLst>
            </p:cNvPr>
            <p:cNvSpPr/>
            <p:nvPr/>
          </p:nvSpPr>
          <p:spPr bwMode="gray">
            <a:xfrm>
              <a:off x="696913" y="2566160"/>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&amp; R: Info on </a:t>
              </a:r>
              <a:r>
                <a:rPr lang="de-DE" sz="1600" dirty="0" err="1">
                  <a:solidFill>
                    <a:schemeClr val="tx1"/>
                  </a:solidFill>
                </a:rPr>
                <a:t>role</a:t>
              </a:r>
              <a:endParaRPr lang="en-US" sz="1600" dirty="0" err="1">
                <a:solidFill>
                  <a:schemeClr val="tx1"/>
                </a:solidFill>
              </a:endParaRPr>
            </a:p>
          </p:txBody>
        </p:sp>
        <p:sp>
          <p:nvSpPr>
            <p:cNvPr id="26" name="Rechteck 25">
              <a:extLst>
                <a:ext uri="{FF2B5EF4-FFF2-40B4-BE49-F238E27FC236}">
                  <a16:creationId xmlns:a16="http://schemas.microsoft.com/office/drawing/2014/main" id="{F26ACEF0-71C2-48F3-8322-46A791A3B527}"/>
                </a:ext>
              </a:extLst>
            </p:cNvPr>
            <p:cNvSpPr/>
            <p:nvPr/>
          </p:nvSpPr>
          <p:spPr bwMode="gray">
            <a:xfrm>
              <a:off x="3500785" y="2566160"/>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&amp; R: Info on </a:t>
              </a:r>
              <a:r>
                <a:rPr lang="de-DE" sz="1600" dirty="0" err="1">
                  <a:solidFill>
                    <a:schemeClr val="tx1"/>
                  </a:solidFill>
                </a:rPr>
                <a:t>role</a:t>
              </a:r>
              <a:endParaRPr lang="en-US" sz="1600" dirty="0" err="1">
                <a:solidFill>
                  <a:schemeClr val="tx1"/>
                </a:solidFill>
              </a:endParaRPr>
            </a:p>
          </p:txBody>
        </p:sp>
        <p:sp>
          <p:nvSpPr>
            <p:cNvPr id="27" name="Rechteck 26">
              <a:extLst>
                <a:ext uri="{FF2B5EF4-FFF2-40B4-BE49-F238E27FC236}">
                  <a16:creationId xmlns:a16="http://schemas.microsoft.com/office/drawing/2014/main" id="{086F5274-93AC-4F55-9757-889B65B8813B}"/>
                </a:ext>
              </a:extLst>
            </p:cNvPr>
            <p:cNvSpPr/>
            <p:nvPr/>
          </p:nvSpPr>
          <p:spPr bwMode="gray">
            <a:xfrm>
              <a:off x="6309073" y="2560091"/>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a:t>
              </a:r>
              <a:r>
                <a:rPr lang="de-DE" sz="1600" dirty="0">
                  <a:solidFill>
                    <a:schemeClr val="tx1"/>
                  </a:solidFill>
                </a:rPr>
                <a:t>: Info on </a:t>
              </a:r>
              <a:r>
                <a:rPr lang="de-DE" sz="1600" dirty="0" err="1">
                  <a:solidFill>
                    <a:schemeClr val="tx1"/>
                  </a:solidFill>
                </a:rPr>
                <a:t>role</a:t>
              </a:r>
              <a:r>
                <a:rPr lang="de-DE" sz="1600" dirty="0">
                  <a:solidFill>
                    <a:schemeClr val="tx1"/>
                  </a:solidFill>
                </a:rPr>
                <a:t>/</a:t>
              </a:r>
              <a:r>
                <a:rPr lang="de-DE" sz="1600" dirty="0" err="1">
                  <a:solidFill>
                    <a:schemeClr val="tx1"/>
                  </a:solidFill>
                </a:rPr>
                <a:t>partner</a:t>
              </a:r>
              <a:r>
                <a:rPr lang="de-DE" sz="1600" dirty="0">
                  <a:solidFill>
                    <a:schemeClr val="tx1"/>
                  </a:solidFill>
                </a:rPr>
                <a:t> type</a:t>
              </a:r>
              <a:endParaRPr lang="en-US" sz="1600" dirty="0" err="1">
                <a:solidFill>
                  <a:schemeClr val="tx1"/>
                </a:solidFill>
              </a:endParaRPr>
            </a:p>
          </p:txBody>
        </p:sp>
        <p:sp>
          <p:nvSpPr>
            <p:cNvPr id="28" name="Rechteck 27">
              <a:extLst>
                <a:ext uri="{FF2B5EF4-FFF2-40B4-BE49-F238E27FC236}">
                  <a16:creationId xmlns:a16="http://schemas.microsoft.com/office/drawing/2014/main" id="{32CE9E7F-0985-437C-84B1-56C5BCB09B23}"/>
                </a:ext>
              </a:extLst>
            </p:cNvPr>
            <p:cNvSpPr/>
            <p:nvPr/>
          </p:nvSpPr>
          <p:spPr bwMode="gray">
            <a:xfrm>
              <a:off x="9117360" y="2563347"/>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R: Info on </a:t>
              </a:r>
              <a:r>
                <a:rPr lang="de-DE" sz="1600" dirty="0" err="1">
                  <a:solidFill>
                    <a:schemeClr val="tx1"/>
                  </a:solidFill>
                </a:rPr>
                <a:t>role</a:t>
              </a:r>
              <a:r>
                <a:rPr lang="de-DE" sz="1600" dirty="0">
                  <a:solidFill>
                    <a:schemeClr val="tx1"/>
                  </a:solidFill>
                </a:rPr>
                <a:t>/</a:t>
              </a:r>
              <a:r>
                <a:rPr lang="de-DE" sz="1600" dirty="0" err="1">
                  <a:solidFill>
                    <a:schemeClr val="tx1"/>
                  </a:solidFill>
                </a:rPr>
                <a:t>partner</a:t>
              </a:r>
              <a:r>
                <a:rPr lang="de-DE" sz="1600" dirty="0">
                  <a:solidFill>
                    <a:schemeClr val="tx1"/>
                  </a:solidFill>
                </a:rPr>
                <a:t> type</a:t>
              </a:r>
              <a:endParaRPr lang="en-US" sz="1600" dirty="0" err="1">
                <a:solidFill>
                  <a:schemeClr val="tx1"/>
                </a:solidFill>
              </a:endParaRPr>
            </a:p>
          </p:txBody>
        </p:sp>
        <p:sp>
          <p:nvSpPr>
            <p:cNvPr id="29" name="Rechteck 28">
              <a:extLst>
                <a:ext uri="{FF2B5EF4-FFF2-40B4-BE49-F238E27FC236}">
                  <a16:creationId xmlns:a16="http://schemas.microsoft.com/office/drawing/2014/main" id="{07E0E5F5-D592-4AA3-BCA2-C8F21D37BD01}"/>
                </a:ext>
              </a:extLst>
            </p:cNvPr>
            <p:cNvSpPr/>
            <p:nvPr/>
          </p:nvSpPr>
          <p:spPr bwMode="gray">
            <a:xfrm>
              <a:off x="696913" y="4403855"/>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t>
              </a:r>
              <a:r>
                <a:rPr lang="de-DE" sz="1600" dirty="0" err="1">
                  <a:solidFill>
                    <a:schemeClr val="tx1"/>
                  </a:solidFill>
                </a:rPr>
                <a:t>speaker</a:t>
              </a:r>
              <a:endParaRPr lang="en-US" sz="1600" dirty="0" err="1">
                <a:solidFill>
                  <a:schemeClr val="tx1"/>
                </a:solidFill>
              </a:endParaRPr>
            </a:p>
          </p:txBody>
        </p:sp>
        <p:sp>
          <p:nvSpPr>
            <p:cNvPr id="30" name="Rechteck 29">
              <a:extLst>
                <a:ext uri="{FF2B5EF4-FFF2-40B4-BE49-F238E27FC236}">
                  <a16:creationId xmlns:a16="http://schemas.microsoft.com/office/drawing/2014/main" id="{774FBB77-26B1-42C5-803C-9584C4432898}"/>
                </a:ext>
              </a:extLst>
            </p:cNvPr>
            <p:cNvSpPr/>
            <p:nvPr/>
          </p:nvSpPr>
          <p:spPr bwMode="gray">
            <a:xfrm>
              <a:off x="713978" y="5374697"/>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Results (&amp; Payoff in last round)</a:t>
              </a:r>
              <a:endParaRPr lang="en-US" sz="1600" dirty="0" err="1">
                <a:solidFill>
                  <a:schemeClr val="tx1"/>
                </a:solidFill>
              </a:endParaRPr>
            </a:p>
          </p:txBody>
        </p:sp>
        <p:sp>
          <p:nvSpPr>
            <p:cNvPr id="31" name="Rechteck 30">
              <a:extLst>
                <a:ext uri="{FF2B5EF4-FFF2-40B4-BE49-F238E27FC236}">
                  <a16:creationId xmlns:a16="http://schemas.microsoft.com/office/drawing/2014/main" id="{D451CB10-4B73-4EA6-BB2C-3D6192A37BBE}"/>
                </a:ext>
              </a:extLst>
            </p:cNvPr>
            <p:cNvSpPr/>
            <p:nvPr/>
          </p:nvSpPr>
          <p:spPr bwMode="gray">
            <a:xfrm>
              <a:off x="708075" y="3107711"/>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t>
              </a:r>
              <a:r>
                <a:rPr lang="de-DE" sz="1600" dirty="0" err="1">
                  <a:solidFill>
                    <a:schemeClr val="tx1"/>
                  </a:solidFill>
                </a:rPr>
                <a:t>with</a:t>
              </a:r>
              <a:r>
                <a:rPr lang="de-DE" sz="1600" dirty="0">
                  <a:solidFill>
                    <a:schemeClr val="tx1"/>
                  </a:solidFill>
                </a:rPr>
                <a:t> human </a:t>
              </a:r>
              <a:r>
                <a:rPr lang="de-DE" sz="1600" dirty="0" err="1">
                  <a:solidFill>
                    <a:schemeClr val="tx1"/>
                  </a:solidFill>
                </a:rPr>
                <a:t>partner</a:t>
              </a:r>
              <a:r>
                <a:rPr lang="de-DE" sz="1600" dirty="0">
                  <a:solidFill>
                    <a:schemeClr val="tx1"/>
                  </a:solidFill>
                </a:rPr>
                <a:t> </a:t>
              </a:r>
              <a:r>
                <a:rPr lang="de-DE" sz="1600" dirty="0" err="1">
                  <a:solidFill>
                    <a:schemeClr val="tx1"/>
                  </a:solidFill>
                </a:rPr>
                <a:t>or</a:t>
              </a:r>
              <a:r>
                <a:rPr lang="de-DE" sz="1600" dirty="0">
                  <a:solidFill>
                    <a:schemeClr val="tx1"/>
                  </a:solidFill>
                </a:rPr>
                <a:t> </a:t>
              </a:r>
              <a:r>
                <a:rPr lang="de-DE" sz="1600" dirty="0" err="1">
                  <a:solidFill>
                    <a:schemeClr val="tx1"/>
                  </a:solidFill>
                </a:rPr>
                <a:t>computer</a:t>
              </a:r>
              <a:r>
                <a:rPr lang="de-DE" sz="1600" dirty="0">
                  <a:solidFill>
                    <a:schemeClr val="tx1"/>
                  </a:solidFill>
                </a:rPr>
                <a:t> </a:t>
              </a:r>
              <a:r>
                <a:rPr lang="de-DE" sz="1600" dirty="0" err="1">
                  <a:solidFill>
                    <a:schemeClr val="tx1"/>
                  </a:solidFill>
                </a:rPr>
                <a:t>choice</a:t>
              </a:r>
              <a:endParaRPr lang="en-US" sz="1600" dirty="0" err="1">
                <a:solidFill>
                  <a:schemeClr val="tx1"/>
                </a:solidFill>
              </a:endParaRPr>
            </a:p>
          </p:txBody>
        </p:sp>
        <p:sp>
          <p:nvSpPr>
            <p:cNvPr id="32" name="Rechteck 31">
              <a:extLst>
                <a:ext uri="{FF2B5EF4-FFF2-40B4-BE49-F238E27FC236}">
                  <a16:creationId xmlns:a16="http://schemas.microsoft.com/office/drawing/2014/main" id="{F18F1AB9-45C0-4707-8AB8-3A28F34AA7A1}"/>
                </a:ext>
              </a:extLst>
            </p:cNvPr>
            <p:cNvSpPr/>
            <p:nvPr/>
          </p:nvSpPr>
          <p:spPr bwMode="gray">
            <a:xfrm>
              <a:off x="708124" y="3541015"/>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&amp; R: Info on </a:t>
              </a:r>
              <a:r>
                <a:rPr lang="en-US" sz="1600" dirty="0">
                  <a:solidFill>
                    <a:schemeClr val="tx1"/>
                  </a:solidFill>
                </a:rPr>
                <a:t>opponent</a:t>
              </a:r>
            </a:p>
          </p:txBody>
        </p:sp>
        <p:sp>
          <p:nvSpPr>
            <p:cNvPr id="33" name="Rechteck 32">
              <a:extLst>
                <a:ext uri="{FF2B5EF4-FFF2-40B4-BE49-F238E27FC236}">
                  <a16:creationId xmlns:a16="http://schemas.microsoft.com/office/drawing/2014/main" id="{11C78D3E-5470-4AC5-8102-ECB494A290D3}"/>
                </a:ext>
              </a:extLst>
            </p:cNvPr>
            <p:cNvSpPr/>
            <p:nvPr/>
          </p:nvSpPr>
          <p:spPr bwMode="gray">
            <a:xfrm>
              <a:off x="3500785" y="3541015"/>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&amp; R: Info on </a:t>
              </a:r>
              <a:r>
                <a:rPr lang="en-US" sz="1600" dirty="0">
                  <a:solidFill>
                    <a:schemeClr val="tx1"/>
                  </a:solidFill>
                </a:rPr>
                <a:t>opponent</a:t>
              </a:r>
            </a:p>
          </p:txBody>
        </p:sp>
        <p:sp>
          <p:nvSpPr>
            <p:cNvPr id="34" name="Rechteck 33">
              <a:extLst>
                <a:ext uri="{FF2B5EF4-FFF2-40B4-BE49-F238E27FC236}">
                  <a16:creationId xmlns:a16="http://schemas.microsoft.com/office/drawing/2014/main" id="{025EB63A-0745-4AD8-AFF1-1FAF0CAD36D2}"/>
                </a:ext>
              </a:extLst>
            </p:cNvPr>
            <p:cNvSpPr/>
            <p:nvPr/>
          </p:nvSpPr>
          <p:spPr bwMode="gray">
            <a:xfrm>
              <a:off x="6309073" y="3536517"/>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a:t>
              </a:r>
              <a:r>
                <a:rPr lang="de-DE" sz="1600" dirty="0">
                  <a:solidFill>
                    <a:schemeClr val="tx1"/>
                  </a:solidFill>
                </a:rPr>
                <a:t>: Info on </a:t>
              </a:r>
              <a:r>
                <a:rPr lang="en-US" sz="1600" dirty="0">
                  <a:solidFill>
                    <a:schemeClr val="tx1"/>
                  </a:solidFill>
                </a:rPr>
                <a:t>opponent</a:t>
              </a:r>
            </a:p>
          </p:txBody>
        </p:sp>
        <p:sp>
          <p:nvSpPr>
            <p:cNvPr id="35" name="Rechteck 34">
              <a:extLst>
                <a:ext uri="{FF2B5EF4-FFF2-40B4-BE49-F238E27FC236}">
                  <a16:creationId xmlns:a16="http://schemas.microsoft.com/office/drawing/2014/main" id="{D0FC85E0-58A8-4E65-93A8-8AA16BDC2C32}"/>
                </a:ext>
              </a:extLst>
            </p:cNvPr>
            <p:cNvSpPr/>
            <p:nvPr/>
          </p:nvSpPr>
          <p:spPr bwMode="gray">
            <a:xfrm>
              <a:off x="9117111" y="3533380"/>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a:t>
              </a:r>
              <a:r>
                <a:rPr lang="de-DE" sz="1600" dirty="0">
                  <a:solidFill>
                    <a:schemeClr val="tx1"/>
                  </a:solidFill>
                </a:rPr>
                <a:t>: Info on </a:t>
              </a:r>
              <a:r>
                <a:rPr lang="en-US" sz="1600" dirty="0">
                  <a:solidFill>
                    <a:schemeClr val="tx1"/>
                  </a:solidFill>
                </a:rPr>
                <a:t>opponent</a:t>
              </a:r>
            </a:p>
          </p:txBody>
        </p:sp>
        <p:sp>
          <p:nvSpPr>
            <p:cNvPr id="36" name="Rechteck 35">
              <a:extLst>
                <a:ext uri="{FF2B5EF4-FFF2-40B4-BE49-F238E27FC236}">
                  <a16:creationId xmlns:a16="http://schemas.microsoft.com/office/drawing/2014/main" id="{FDA9169A-64C4-4B8C-AC06-76AEB237BEFF}"/>
                </a:ext>
              </a:extLst>
            </p:cNvPr>
            <p:cNvSpPr/>
            <p:nvPr/>
          </p:nvSpPr>
          <p:spPr bwMode="gray">
            <a:xfrm>
              <a:off x="708075" y="3973063"/>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t>
              </a:r>
              <a:r>
                <a:rPr lang="de-DE" sz="1600" dirty="0" err="1">
                  <a:solidFill>
                    <a:schemeClr val="tx1"/>
                  </a:solidFill>
                </a:rPr>
                <a:t>offer</a:t>
              </a:r>
              <a:r>
                <a:rPr lang="de-DE" sz="1600" dirty="0">
                  <a:solidFill>
                    <a:schemeClr val="tx1"/>
                  </a:solidFill>
                </a:rPr>
                <a:t>, R: </a:t>
              </a:r>
              <a:r>
                <a:rPr lang="de-DE" sz="1600" dirty="0" err="1">
                  <a:solidFill>
                    <a:schemeClr val="tx1"/>
                  </a:solidFill>
                </a:rPr>
                <a:t>wait</a:t>
              </a:r>
              <a:endParaRPr lang="en-US" sz="1600" dirty="0" err="1">
                <a:solidFill>
                  <a:schemeClr val="tx1"/>
                </a:solidFill>
              </a:endParaRPr>
            </a:p>
          </p:txBody>
        </p:sp>
        <p:sp>
          <p:nvSpPr>
            <p:cNvPr id="37" name="Rechteck 36">
              <a:extLst>
                <a:ext uri="{FF2B5EF4-FFF2-40B4-BE49-F238E27FC236}">
                  <a16:creationId xmlns:a16="http://schemas.microsoft.com/office/drawing/2014/main" id="{375E669E-CAF6-42EF-8823-AD3780602DD5}"/>
                </a:ext>
              </a:extLst>
            </p:cNvPr>
            <p:cNvSpPr/>
            <p:nvPr/>
          </p:nvSpPr>
          <p:spPr bwMode="gray">
            <a:xfrm>
              <a:off x="3511947" y="3973063"/>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 </a:t>
              </a:r>
              <a:r>
                <a:rPr lang="de-DE" sz="1600" dirty="0" err="1">
                  <a:solidFill>
                    <a:schemeClr val="tx1"/>
                  </a:solidFill>
                </a:rPr>
                <a:t>offer</a:t>
              </a:r>
              <a:r>
                <a:rPr lang="de-DE" sz="1600" dirty="0">
                  <a:solidFill>
                    <a:schemeClr val="tx1"/>
                  </a:solidFill>
                </a:rPr>
                <a:t>, R: </a:t>
              </a:r>
              <a:r>
                <a:rPr lang="de-DE" sz="1600" dirty="0" err="1">
                  <a:solidFill>
                    <a:schemeClr val="tx1"/>
                  </a:solidFill>
                </a:rPr>
                <a:t>wait</a:t>
              </a:r>
              <a:endParaRPr lang="en-US" sz="1600" dirty="0" err="1">
                <a:solidFill>
                  <a:schemeClr val="tx1"/>
                </a:solidFill>
              </a:endParaRPr>
            </a:p>
          </p:txBody>
        </p:sp>
        <p:sp>
          <p:nvSpPr>
            <p:cNvPr id="38" name="Rechteck 37">
              <a:extLst>
                <a:ext uri="{FF2B5EF4-FFF2-40B4-BE49-F238E27FC236}">
                  <a16:creationId xmlns:a16="http://schemas.microsoft.com/office/drawing/2014/main" id="{F55CD517-66C3-44D9-BFC9-4B4C4B6FC590}"/>
                </a:ext>
              </a:extLst>
            </p:cNvPr>
            <p:cNvSpPr/>
            <p:nvPr/>
          </p:nvSpPr>
          <p:spPr bwMode="gray">
            <a:xfrm>
              <a:off x="6320235" y="3966994"/>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a:t>
              </a:r>
              <a:r>
                <a:rPr lang="de-DE" sz="1600" dirty="0">
                  <a:solidFill>
                    <a:schemeClr val="tx1"/>
                  </a:solidFill>
                </a:rPr>
                <a:t>: </a:t>
              </a:r>
              <a:r>
                <a:rPr lang="de-DE" sz="1600" dirty="0" err="1">
                  <a:solidFill>
                    <a:schemeClr val="tx1"/>
                  </a:solidFill>
                </a:rPr>
                <a:t>wait</a:t>
              </a:r>
              <a:endParaRPr lang="en-US" sz="1600" dirty="0" err="1">
                <a:solidFill>
                  <a:schemeClr val="tx1"/>
                </a:solidFill>
              </a:endParaRPr>
            </a:p>
          </p:txBody>
        </p:sp>
        <p:sp>
          <p:nvSpPr>
            <p:cNvPr id="39" name="Rechteck 38">
              <a:extLst>
                <a:ext uri="{FF2B5EF4-FFF2-40B4-BE49-F238E27FC236}">
                  <a16:creationId xmlns:a16="http://schemas.microsoft.com/office/drawing/2014/main" id="{4CB98467-5460-4726-8B7E-E873C3251F78}"/>
                </a:ext>
              </a:extLst>
            </p:cNvPr>
            <p:cNvSpPr/>
            <p:nvPr/>
          </p:nvSpPr>
          <p:spPr bwMode="gray">
            <a:xfrm>
              <a:off x="9128522" y="3970250"/>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a:t>
              </a:r>
              <a:r>
                <a:rPr lang="de-DE" sz="1600" dirty="0">
                  <a:solidFill>
                    <a:schemeClr val="tx1"/>
                  </a:solidFill>
                </a:rPr>
                <a:t>: </a:t>
              </a:r>
              <a:r>
                <a:rPr lang="de-DE" sz="1600" dirty="0" err="1">
                  <a:solidFill>
                    <a:schemeClr val="tx1"/>
                  </a:solidFill>
                </a:rPr>
                <a:t>wait</a:t>
              </a:r>
              <a:endParaRPr lang="en-US" sz="1600" dirty="0" err="1">
                <a:solidFill>
                  <a:schemeClr val="tx1"/>
                </a:solidFill>
              </a:endParaRPr>
            </a:p>
          </p:txBody>
        </p:sp>
        <p:sp>
          <p:nvSpPr>
            <p:cNvPr id="40" name="Rechteck 39">
              <a:extLst>
                <a:ext uri="{FF2B5EF4-FFF2-40B4-BE49-F238E27FC236}">
                  <a16:creationId xmlns:a16="http://schemas.microsoft.com/office/drawing/2014/main" id="{CF24ABCD-98E7-48F1-AF1B-63E84F3BD56D}"/>
                </a:ext>
              </a:extLst>
            </p:cNvPr>
            <p:cNvSpPr/>
            <p:nvPr/>
          </p:nvSpPr>
          <p:spPr bwMode="gray">
            <a:xfrm>
              <a:off x="708075" y="4837159"/>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P: </a:t>
              </a:r>
              <a:r>
                <a:rPr lang="de-DE" sz="1400" dirty="0" err="1">
                  <a:solidFill>
                    <a:schemeClr val="tx1"/>
                  </a:solidFill>
                </a:rPr>
                <a:t>wait</a:t>
              </a:r>
              <a:endParaRPr lang="de-DE" sz="1400" dirty="0">
                <a:solidFill>
                  <a:schemeClr val="tx1"/>
                </a:solidFill>
              </a:endParaRPr>
            </a:p>
            <a:p>
              <a:pPr algn="ctr"/>
              <a:r>
                <a:rPr lang="de-DE" sz="1400" dirty="0">
                  <a:solidFill>
                    <a:schemeClr val="tx1"/>
                  </a:solidFill>
                </a:rPr>
                <a:t>R</a:t>
              </a:r>
              <a:r>
                <a:rPr lang="de-DE" sz="1400">
                  <a:solidFill>
                    <a:schemeClr val="tx1"/>
                  </a:solidFill>
                </a:rPr>
                <a:t>: Read text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1" name="Rechteck 40">
              <a:extLst>
                <a:ext uri="{FF2B5EF4-FFF2-40B4-BE49-F238E27FC236}">
                  <a16:creationId xmlns:a16="http://schemas.microsoft.com/office/drawing/2014/main" id="{560248C6-83DE-4D94-AEA5-0DEBEEE6B323}"/>
                </a:ext>
              </a:extLst>
            </p:cNvPr>
            <p:cNvSpPr/>
            <p:nvPr/>
          </p:nvSpPr>
          <p:spPr bwMode="gray">
            <a:xfrm>
              <a:off x="3511947" y="4837159"/>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P: </a:t>
              </a:r>
              <a:r>
                <a:rPr lang="de-DE" sz="1400" dirty="0" err="1">
                  <a:solidFill>
                    <a:schemeClr val="tx1"/>
                  </a:solidFill>
                </a:rPr>
                <a:t>wait</a:t>
              </a:r>
              <a:endParaRPr lang="de-DE" sz="1400" dirty="0">
                <a:solidFill>
                  <a:schemeClr val="tx1"/>
                </a:solidFill>
              </a:endParaRPr>
            </a:p>
            <a:p>
              <a:pPr algn="ctr"/>
              <a:r>
                <a:rPr lang="de-DE" sz="1400" dirty="0">
                  <a:solidFill>
                    <a:schemeClr val="tx1"/>
                  </a:solidFill>
                </a:rPr>
                <a:t>R</a:t>
              </a:r>
              <a:r>
                <a:rPr lang="de-DE" sz="1400">
                  <a:solidFill>
                    <a:schemeClr val="tx1"/>
                  </a:solidFill>
                </a:rPr>
                <a:t>: Hear voice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2" name="Rechteck 41">
              <a:extLst>
                <a:ext uri="{FF2B5EF4-FFF2-40B4-BE49-F238E27FC236}">
                  <a16:creationId xmlns:a16="http://schemas.microsoft.com/office/drawing/2014/main" id="{7A662DA7-8411-49AD-AA85-13153736F46E}"/>
                </a:ext>
              </a:extLst>
            </p:cNvPr>
            <p:cNvSpPr/>
            <p:nvPr/>
          </p:nvSpPr>
          <p:spPr bwMode="gray">
            <a:xfrm>
              <a:off x="6320235" y="4831090"/>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R: Read text / accept </a:t>
              </a:r>
              <a:r>
                <a:rPr lang="de-DE" sz="1400" dirty="0">
                  <a:solidFill>
                    <a:schemeClr val="tx1"/>
                  </a:solidFill>
                </a:rPr>
                <a:t>screen</a:t>
              </a:r>
              <a:endParaRPr lang="en-US" sz="1400" dirty="0" err="1">
                <a:solidFill>
                  <a:schemeClr val="tx1"/>
                </a:solidFill>
              </a:endParaRPr>
            </a:p>
          </p:txBody>
        </p:sp>
        <p:sp>
          <p:nvSpPr>
            <p:cNvPr id="43" name="Rechteck 42">
              <a:extLst>
                <a:ext uri="{FF2B5EF4-FFF2-40B4-BE49-F238E27FC236}">
                  <a16:creationId xmlns:a16="http://schemas.microsoft.com/office/drawing/2014/main" id="{4B3E285C-D420-484F-9827-BA59D308457F}"/>
                </a:ext>
              </a:extLst>
            </p:cNvPr>
            <p:cNvSpPr/>
            <p:nvPr/>
          </p:nvSpPr>
          <p:spPr bwMode="gray">
            <a:xfrm>
              <a:off x="9128522" y="4834346"/>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R: Hear voice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4" name="Rechteck 43">
              <a:extLst>
                <a:ext uri="{FF2B5EF4-FFF2-40B4-BE49-F238E27FC236}">
                  <a16:creationId xmlns:a16="http://schemas.microsoft.com/office/drawing/2014/main" id="{FB7FF343-ECD7-465D-8B97-F8262E2B7BF8}"/>
                </a:ext>
              </a:extLst>
            </p:cNvPr>
            <p:cNvSpPr/>
            <p:nvPr/>
          </p:nvSpPr>
          <p:spPr bwMode="gray">
            <a:xfrm>
              <a:off x="708075" y="5805264"/>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Scales</a:t>
              </a:r>
              <a:endParaRPr lang="en-US" sz="1600" dirty="0" err="1">
                <a:solidFill>
                  <a:schemeClr val="tx1"/>
                </a:solidFill>
              </a:endParaRPr>
            </a:p>
          </p:txBody>
        </p:sp>
        <p:sp>
          <p:nvSpPr>
            <p:cNvPr id="49" name="Rechteck 48">
              <a:extLst>
                <a:ext uri="{FF2B5EF4-FFF2-40B4-BE49-F238E27FC236}">
                  <a16:creationId xmlns:a16="http://schemas.microsoft.com/office/drawing/2014/main" id="{B67A2D93-F005-44CF-A892-949225A1A576}"/>
                </a:ext>
              </a:extLst>
            </p:cNvPr>
            <p:cNvSpPr/>
            <p:nvPr/>
          </p:nvSpPr>
          <p:spPr bwMode="gray">
            <a:xfrm>
              <a:off x="192931" y="3107711"/>
              <a:ext cx="360040" cy="262702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bg1"/>
                  </a:solidFill>
                </a:rPr>
                <a:t>Repeat for  8 </a:t>
              </a:r>
              <a:r>
                <a:rPr lang="de-DE" dirty="0" err="1">
                  <a:solidFill>
                    <a:schemeClr val="bg1"/>
                  </a:solidFill>
                </a:rPr>
                <a:t>rounds</a:t>
              </a:r>
              <a:endParaRPr lang="en-US" dirty="0" err="1">
                <a:solidFill>
                  <a:schemeClr val="bg1"/>
                </a:solidFill>
              </a:endParaRPr>
            </a:p>
          </p:txBody>
        </p:sp>
      </p:grpSp>
      <p:sp>
        <p:nvSpPr>
          <p:cNvPr id="45" name="CasellaDiTesto 4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46" name="Rettangolo 4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6329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a:xfrm>
            <a:off x="4081363" y="4022959"/>
            <a:ext cx="6912000" cy="990217"/>
          </a:xfrm>
        </p:spPr>
        <p:txBody>
          <a:bodyPr/>
          <a:lstStyle/>
          <a:p>
            <a:r>
              <a:rPr lang="de-DE" dirty="0" err="1"/>
              <a:t>Descriptives</a:t>
            </a:r>
            <a:r>
              <a:rPr lang="de-DE" dirty="0"/>
              <a:t> and </a:t>
            </a:r>
            <a:r>
              <a:rPr lang="de-DE" dirty="0" err="1"/>
              <a:t>Results</a:t>
            </a:r>
            <a:endParaRPr lang="en-US" dirty="0"/>
          </a:p>
        </p:txBody>
      </p:sp>
      <p:sp>
        <p:nvSpPr>
          <p:cNvPr id="3" name="CasellaDiTesto 2"/>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4" name="Rettangolo 3"/>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53058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70F6BDA-8E9E-4CD7-BA0E-3FA0634F28E1}"/>
              </a:ext>
            </a:extLst>
          </p:cNvPr>
          <p:cNvSpPr>
            <a:spLocks noGrp="1"/>
          </p:cNvSpPr>
          <p:nvPr>
            <p:ph sz="quarter" idx="12"/>
          </p:nvPr>
        </p:nvSpPr>
        <p:spPr/>
        <p:txBody>
          <a:bodyPr/>
          <a:lstStyle/>
          <a:p>
            <a:r>
              <a:rPr lang="en-US" dirty="0"/>
              <a:t>Conducted at University of Hamburg. Recruited using hroot (Bock, Baetge &amp; Nicklisch, 2014), all students, all fields of study</a:t>
            </a:r>
          </a:p>
          <a:p>
            <a:r>
              <a:rPr lang="en-US" dirty="0"/>
              <a:t>N = 224</a:t>
            </a:r>
          </a:p>
          <a:p>
            <a:r>
              <a:rPr lang="en-US" dirty="0"/>
              <a:t>Age: M=26.09, SD=6.32, Min=17, Max=60</a:t>
            </a:r>
          </a:p>
          <a:p>
            <a:r>
              <a:rPr lang="en-US" dirty="0"/>
              <a:t>Gender: 87 male, 135 female, 2 divers/preferred not to answer</a:t>
            </a:r>
          </a:p>
          <a:p>
            <a:r>
              <a:rPr lang="en-US" dirty="0"/>
              <a:t>Show-up fee: € 5</a:t>
            </a:r>
          </a:p>
          <a:p>
            <a:r>
              <a:rPr lang="en-US" dirty="0"/>
              <a:t>Payoffs Ultimatum Game only: M = 8.48, SD = 2.78, Min = 1.5, Max = 14.4</a:t>
            </a:r>
          </a:p>
          <a:p>
            <a:endParaRPr lang="en-US" dirty="0"/>
          </a:p>
          <a:p>
            <a:endParaRPr lang="en-US" dirty="0"/>
          </a:p>
        </p:txBody>
      </p:sp>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de-DE" dirty="0"/>
              <a:t>Sample</a:t>
            </a:r>
            <a:endParaRPr lang="en-US" dirty="0"/>
          </a:p>
        </p:txBody>
      </p:sp>
      <p:sp>
        <p:nvSpPr>
          <p:cNvPr id="2" name="Textplatzhalter 1">
            <a:extLst>
              <a:ext uri="{FF2B5EF4-FFF2-40B4-BE49-F238E27FC236}">
                <a16:creationId xmlns:a16="http://schemas.microsoft.com/office/drawing/2014/main" id="{EF1C8A56-00A0-420D-B3C7-A5533C2DE3D8}"/>
              </a:ext>
            </a:extLst>
          </p:cNvPr>
          <p:cNvSpPr>
            <a:spLocks noGrp="1"/>
          </p:cNvSpPr>
          <p:nvPr>
            <p:ph type="body" sz="quarter" idx="11"/>
          </p:nvPr>
        </p:nvSpPr>
        <p:spPr/>
        <p:txBody>
          <a:bodyPr/>
          <a:lstStyle/>
          <a:p>
            <a:endParaRPr lang="en-US"/>
          </a:p>
        </p:txBody>
      </p:sp>
      <p:sp>
        <p:nvSpPr>
          <p:cNvPr id="6" name="CasellaDiTesto 5"/>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7" name="Rettangolo 6"/>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0887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en-US" dirty="0" err="1"/>
              <a:t>Descriptives</a:t>
            </a:r>
            <a:r>
              <a:rPr lang="en-US" dirty="0"/>
              <a:t>: Offers</a:t>
            </a:r>
          </a:p>
        </p:txBody>
      </p:sp>
      <p:sp>
        <p:nvSpPr>
          <p:cNvPr id="3" name="Inhaltsplatzhalter 2">
            <a:extLst>
              <a:ext uri="{FF2B5EF4-FFF2-40B4-BE49-F238E27FC236}">
                <a16:creationId xmlns:a16="http://schemas.microsoft.com/office/drawing/2014/main" id="{870F6BDA-8E9E-4CD7-BA0E-3FA0634F28E1}"/>
              </a:ext>
            </a:extLst>
          </p:cNvPr>
          <p:cNvSpPr>
            <a:spLocks noGrp="1"/>
          </p:cNvSpPr>
          <p:nvPr>
            <p:ph sz="quarter" idx="13"/>
          </p:nvPr>
        </p:nvSpPr>
        <p:spPr/>
        <p:txBody>
          <a:bodyPr/>
          <a:lstStyle/>
          <a:p>
            <a:r>
              <a:rPr lang="en-US" dirty="0"/>
              <a:t>Offers: Descriptive statistics by treatment</a:t>
            </a:r>
          </a:p>
        </p:txBody>
      </p:sp>
      <p:sp>
        <p:nvSpPr>
          <p:cNvPr id="9" name="Inhaltsplatzhalter 8">
            <a:extLst>
              <a:ext uri="{FF2B5EF4-FFF2-40B4-BE49-F238E27FC236}">
                <a16:creationId xmlns:a16="http://schemas.microsoft.com/office/drawing/2014/main" id="{2B6BB5B0-F3DE-4981-BB7A-91581EAAC4B3}"/>
              </a:ext>
            </a:extLst>
          </p:cNvPr>
          <p:cNvSpPr>
            <a:spLocks noGrp="1"/>
          </p:cNvSpPr>
          <p:nvPr>
            <p:ph sz="quarter" idx="14"/>
          </p:nvPr>
        </p:nvSpPr>
        <p:spPr/>
        <p:txBody>
          <a:bodyPr/>
          <a:lstStyle/>
          <a:p>
            <a:r>
              <a:rPr lang="en-US"/>
              <a:t>Offers: Relative frequencies by treatment</a:t>
            </a:r>
          </a:p>
          <a:p>
            <a:endParaRPr lang="en-US" dirty="0"/>
          </a:p>
        </p:txBody>
      </p:sp>
      <p:sp>
        <p:nvSpPr>
          <p:cNvPr id="8" name="Textplatzhalter 7">
            <a:extLst>
              <a:ext uri="{FF2B5EF4-FFF2-40B4-BE49-F238E27FC236}">
                <a16:creationId xmlns:a16="http://schemas.microsoft.com/office/drawing/2014/main" id="{BF1BA1FF-BB8D-4E4E-9185-BA6724E07832}"/>
              </a:ext>
            </a:extLst>
          </p:cNvPr>
          <p:cNvSpPr>
            <a:spLocks noGrp="1"/>
          </p:cNvSpPr>
          <p:nvPr>
            <p:ph type="body" sz="quarter" idx="11"/>
          </p:nvPr>
        </p:nvSpPr>
        <p:spPr/>
        <p:txBody>
          <a:bodyPr/>
          <a:lstStyle/>
          <a:p>
            <a:endParaRPr lang="en-US"/>
          </a:p>
        </p:txBody>
      </p:sp>
      <p:graphicFrame>
        <p:nvGraphicFramePr>
          <p:cNvPr id="4" name="Tabelle 3">
            <a:extLst>
              <a:ext uri="{FF2B5EF4-FFF2-40B4-BE49-F238E27FC236}">
                <a16:creationId xmlns:a16="http://schemas.microsoft.com/office/drawing/2014/main" id="{2A7D2F23-A1C0-44F3-8FF1-5C4E3F61E552}"/>
              </a:ext>
            </a:extLst>
          </p:cNvPr>
          <p:cNvGraphicFramePr>
            <a:graphicFrameLocks noGrp="1"/>
          </p:cNvGraphicFramePr>
          <p:nvPr>
            <p:extLst>
              <p:ext uri="{D42A27DB-BD31-4B8C-83A1-F6EECF244321}">
                <p14:modId xmlns:p14="http://schemas.microsoft.com/office/powerpoint/2010/main" val="2046273697"/>
              </p:ext>
            </p:extLst>
          </p:nvPr>
        </p:nvGraphicFramePr>
        <p:xfrm>
          <a:off x="699600" y="1808889"/>
          <a:ext cx="4896620" cy="1652543"/>
        </p:xfrm>
        <a:graphic>
          <a:graphicData uri="http://schemas.openxmlformats.org/drawingml/2006/table">
            <a:tbl>
              <a:tblPr/>
              <a:tblGrid>
                <a:gridCol w="979324">
                  <a:extLst>
                    <a:ext uri="{9D8B030D-6E8A-4147-A177-3AD203B41FA5}">
                      <a16:colId xmlns:a16="http://schemas.microsoft.com/office/drawing/2014/main" val="101824694"/>
                    </a:ext>
                  </a:extLst>
                </a:gridCol>
                <a:gridCol w="979324">
                  <a:extLst>
                    <a:ext uri="{9D8B030D-6E8A-4147-A177-3AD203B41FA5}">
                      <a16:colId xmlns:a16="http://schemas.microsoft.com/office/drawing/2014/main" val="4214918886"/>
                    </a:ext>
                  </a:extLst>
                </a:gridCol>
                <a:gridCol w="979324">
                  <a:extLst>
                    <a:ext uri="{9D8B030D-6E8A-4147-A177-3AD203B41FA5}">
                      <a16:colId xmlns:a16="http://schemas.microsoft.com/office/drawing/2014/main" val="2251110855"/>
                    </a:ext>
                  </a:extLst>
                </a:gridCol>
                <a:gridCol w="979324">
                  <a:extLst>
                    <a:ext uri="{9D8B030D-6E8A-4147-A177-3AD203B41FA5}">
                      <a16:colId xmlns:a16="http://schemas.microsoft.com/office/drawing/2014/main" val="2780225151"/>
                    </a:ext>
                  </a:extLst>
                </a:gridCol>
                <a:gridCol w="979324">
                  <a:extLst>
                    <a:ext uri="{9D8B030D-6E8A-4147-A177-3AD203B41FA5}">
                      <a16:colId xmlns:a16="http://schemas.microsoft.com/office/drawing/2014/main" val="4218951085"/>
                    </a:ext>
                  </a:extLst>
                </a:gridCol>
              </a:tblGrid>
              <a:tr h="352971">
                <a:tc>
                  <a:txBody>
                    <a:bodyPr/>
                    <a:lstStyle/>
                    <a:p>
                      <a:pPr algn="l" fontAlgn="b"/>
                      <a:r>
                        <a:rPr lang="en-US" sz="15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SD</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Min</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Max</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731728"/>
                  </a:ext>
                </a:extLst>
              </a:tr>
              <a:tr h="320882">
                <a:tc>
                  <a:txBody>
                    <a:bodyPr/>
                    <a:lstStyle/>
                    <a:p>
                      <a:pPr algn="l" fontAlgn="ctr"/>
                      <a:r>
                        <a:rPr lang="en-US" sz="1500" b="0" i="0" u="none" strike="noStrike" dirty="0">
                          <a:solidFill>
                            <a:srgbClr val="000000"/>
                          </a:solidFill>
                          <a:effectLst/>
                          <a:latin typeface="Calibri" panose="020F0502020204030204" pitchFamily="34" charset="0"/>
                        </a:rPr>
                        <a:t>overall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4.15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54771781"/>
                  </a:ext>
                </a:extLst>
              </a:tr>
              <a:tr h="320882">
                <a:tc>
                  <a:txBody>
                    <a:bodyPr/>
                    <a:lstStyle/>
                    <a:p>
                      <a:pPr algn="l" fontAlgn="ctr"/>
                      <a:r>
                        <a:rPr lang="en-US" sz="1500" b="0" i="0" u="none" strike="noStrike">
                          <a:solidFill>
                            <a:srgbClr val="000000"/>
                          </a:solidFill>
                          <a:effectLst/>
                          <a:latin typeface="Calibri" panose="020F0502020204030204" pitchFamily="34" charset="0"/>
                        </a:rPr>
                        <a:t>HT</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3.94</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1.15</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tcPr>
                </a:tc>
                <a:extLst>
                  <a:ext uri="{0D108BD9-81ED-4DB2-BD59-A6C34878D82A}">
                    <a16:rowId xmlns:a16="http://schemas.microsoft.com/office/drawing/2014/main" val="477581456"/>
                  </a:ext>
                </a:extLst>
              </a:tr>
              <a:tr h="320882">
                <a:tc>
                  <a:txBody>
                    <a:bodyPr/>
                    <a:lstStyle/>
                    <a:p>
                      <a:pPr algn="l" fontAlgn="ctr"/>
                      <a:r>
                        <a:rPr lang="en-US" sz="1500" b="0" i="0" u="none" strike="noStrike">
                          <a:solidFill>
                            <a:srgbClr val="000000"/>
                          </a:solidFill>
                          <a:effectLst/>
                          <a:latin typeface="Calibri" panose="020F0502020204030204" pitchFamily="34" charset="0"/>
                        </a:rPr>
                        <a:t>HV</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4.34</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0.86</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4147581737"/>
                  </a:ext>
                </a:extLst>
              </a:tr>
              <a:tr h="336926">
                <a:tc>
                  <a:txBody>
                    <a:bodyPr/>
                    <a:lstStyle/>
                    <a:p>
                      <a:pPr algn="l" fontAlgn="ctr"/>
                      <a:r>
                        <a:rPr lang="en-US" sz="1500" b="0" i="0" u="none" strike="noStrike">
                          <a:solidFill>
                            <a:srgbClr val="000000"/>
                          </a:solidFill>
                          <a:effectLst/>
                          <a:latin typeface="Calibri" panose="020F0502020204030204" pitchFamily="34" charset="0"/>
                        </a:rPr>
                        <a:t>CT and CV</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2.75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1.45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265975523"/>
                  </a:ext>
                </a:extLst>
              </a:tr>
            </a:tbl>
          </a:graphicData>
        </a:graphic>
      </p:graphicFrame>
      <p:graphicFrame>
        <p:nvGraphicFramePr>
          <p:cNvPr id="6" name="Tabelle 5">
            <a:extLst>
              <a:ext uri="{FF2B5EF4-FFF2-40B4-BE49-F238E27FC236}">
                <a16:creationId xmlns:a16="http://schemas.microsoft.com/office/drawing/2014/main" id="{780A9574-E30A-47F2-8278-A1FDE1A983D5}"/>
              </a:ext>
            </a:extLst>
          </p:cNvPr>
          <p:cNvGraphicFramePr>
            <a:graphicFrameLocks noGrp="1"/>
          </p:cNvGraphicFramePr>
          <p:nvPr>
            <p:extLst>
              <p:ext uri="{D42A27DB-BD31-4B8C-83A1-F6EECF244321}">
                <p14:modId xmlns:p14="http://schemas.microsoft.com/office/powerpoint/2010/main" val="3707853724"/>
              </p:ext>
            </p:extLst>
          </p:nvPr>
        </p:nvGraphicFramePr>
        <p:xfrm>
          <a:off x="6313488" y="1808889"/>
          <a:ext cx="5184698" cy="1823286"/>
        </p:xfrm>
        <a:graphic>
          <a:graphicData uri="http://schemas.openxmlformats.org/drawingml/2006/table">
            <a:tbl>
              <a:tblPr/>
              <a:tblGrid>
                <a:gridCol w="568187">
                  <a:extLst>
                    <a:ext uri="{9D8B030D-6E8A-4147-A177-3AD203B41FA5}">
                      <a16:colId xmlns:a16="http://schemas.microsoft.com/office/drawing/2014/main" val="3611379813"/>
                    </a:ext>
                  </a:extLst>
                </a:gridCol>
                <a:gridCol w="450839">
                  <a:extLst>
                    <a:ext uri="{9D8B030D-6E8A-4147-A177-3AD203B41FA5}">
                      <a16:colId xmlns:a16="http://schemas.microsoft.com/office/drawing/2014/main" val="1373633657"/>
                    </a:ext>
                  </a:extLst>
                </a:gridCol>
                <a:gridCol w="422214">
                  <a:extLst>
                    <a:ext uri="{9D8B030D-6E8A-4147-A177-3AD203B41FA5}">
                      <a16:colId xmlns:a16="http://schemas.microsoft.com/office/drawing/2014/main" val="3600377421"/>
                    </a:ext>
                  </a:extLst>
                </a:gridCol>
                <a:gridCol w="536843">
                  <a:extLst>
                    <a:ext uri="{9D8B030D-6E8A-4147-A177-3AD203B41FA5}">
                      <a16:colId xmlns:a16="http://schemas.microsoft.com/office/drawing/2014/main" val="2897607390"/>
                    </a:ext>
                  </a:extLst>
                </a:gridCol>
                <a:gridCol w="536843">
                  <a:extLst>
                    <a:ext uri="{9D8B030D-6E8A-4147-A177-3AD203B41FA5}">
                      <a16:colId xmlns:a16="http://schemas.microsoft.com/office/drawing/2014/main" val="3578228797"/>
                    </a:ext>
                  </a:extLst>
                </a:gridCol>
                <a:gridCol w="536843">
                  <a:extLst>
                    <a:ext uri="{9D8B030D-6E8A-4147-A177-3AD203B41FA5}">
                      <a16:colId xmlns:a16="http://schemas.microsoft.com/office/drawing/2014/main" val="1962401287"/>
                    </a:ext>
                  </a:extLst>
                </a:gridCol>
                <a:gridCol w="536843">
                  <a:extLst>
                    <a:ext uri="{9D8B030D-6E8A-4147-A177-3AD203B41FA5}">
                      <a16:colId xmlns:a16="http://schemas.microsoft.com/office/drawing/2014/main" val="3698229505"/>
                    </a:ext>
                  </a:extLst>
                </a:gridCol>
                <a:gridCol w="522400">
                  <a:extLst>
                    <a:ext uri="{9D8B030D-6E8A-4147-A177-3AD203B41FA5}">
                      <a16:colId xmlns:a16="http://schemas.microsoft.com/office/drawing/2014/main" val="1905529133"/>
                    </a:ext>
                  </a:extLst>
                </a:gridCol>
                <a:gridCol w="536843">
                  <a:extLst>
                    <a:ext uri="{9D8B030D-6E8A-4147-A177-3AD203B41FA5}">
                      <a16:colId xmlns:a16="http://schemas.microsoft.com/office/drawing/2014/main" val="3711986697"/>
                    </a:ext>
                  </a:extLst>
                </a:gridCol>
                <a:gridCol w="536843">
                  <a:extLst>
                    <a:ext uri="{9D8B030D-6E8A-4147-A177-3AD203B41FA5}">
                      <a16:colId xmlns:a16="http://schemas.microsoft.com/office/drawing/2014/main" val="2211671868"/>
                    </a:ext>
                  </a:extLst>
                </a:gridCol>
              </a:tblGrid>
              <a:tr h="311293">
                <a:tc>
                  <a:txBody>
                    <a:bodyPr/>
                    <a:lstStyle/>
                    <a:p>
                      <a:pPr algn="l" fontAlgn="b"/>
                      <a:r>
                        <a:rPr lang="en-US" sz="15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gridSpan="9">
                  <a:txBody>
                    <a:bodyPr/>
                    <a:lstStyle/>
                    <a:p>
                      <a:pPr algn="l" fontAlgn="ctr"/>
                      <a:r>
                        <a:rPr lang="en-US" sz="1500" b="0" i="0" u="none" strike="noStrike" dirty="0">
                          <a:solidFill>
                            <a:srgbClr val="000000"/>
                          </a:solidFill>
                          <a:effectLst/>
                          <a:latin typeface="Calibri" panose="020F0502020204030204" pitchFamily="34" charset="0"/>
                        </a:rPr>
                        <a:t>Offer</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7309123"/>
                  </a:ext>
                </a:extLst>
              </a:tr>
              <a:tr h="311293">
                <a:tc>
                  <a:txBody>
                    <a:bodyPr/>
                    <a:lstStyle/>
                    <a:p>
                      <a:pPr algn="l" fontAlgn="b"/>
                      <a:endParaRPr lang="en-US" sz="15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474057"/>
                  </a:ext>
                </a:extLst>
              </a:tr>
              <a:tr h="296469">
                <a:tc>
                  <a:txBody>
                    <a:bodyPr/>
                    <a:lstStyle/>
                    <a:p>
                      <a:pPr algn="l" fontAlgn="ctr"/>
                      <a:r>
                        <a:rPr lang="en-US" sz="1500" b="0" i="0" u="none" strike="noStrike">
                          <a:solidFill>
                            <a:srgbClr val="000000"/>
                          </a:solidFill>
                          <a:effectLst/>
                          <a:latin typeface="Calibri" panose="020F0502020204030204" pitchFamily="34" charset="0"/>
                        </a:rPr>
                        <a:t>CT</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0.25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0.25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2112226"/>
                  </a:ext>
                </a:extLst>
              </a:tr>
              <a:tr h="296469">
                <a:tc>
                  <a:txBody>
                    <a:bodyPr/>
                    <a:lstStyle/>
                    <a:p>
                      <a:pPr algn="l" fontAlgn="ctr"/>
                      <a:r>
                        <a:rPr lang="en-US" sz="1500" b="0" i="0" u="none" strike="noStrike" dirty="0">
                          <a:solidFill>
                            <a:srgbClr val="000000"/>
                          </a:solidFill>
                          <a:effectLst/>
                          <a:latin typeface="Calibri" panose="020F0502020204030204" pitchFamily="34" charset="0"/>
                        </a:rPr>
                        <a:t>CV</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0.25</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2988977450"/>
                  </a:ext>
                </a:extLst>
              </a:tr>
              <a:tr h="296469">
                <a:tc>
                  <a:txBody>
                    <a:bodyPr/>
                    <a:lstStyle/>
                    <a:p>
                      <a:pPr algn="l" fontAlgn="ctr"/>
                      <a:r>
                        <a:rPr lang="en-US" sz="1500" b="0" i="0" u="none" strike="noStrike">
                          <a:solidFill>
                            <a:srgbClr val="000000"/>
                          </a:solidFill>
                          <a:effectLst/>
                          <a:latin typeface="Calibri" panose="020F0502020204030204" pitchFamily="34" charset="0"/>
                        </a:rPr>
                        <a:t>HT</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&lt;0.01</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Calibri" panose="020F0502020204030204" pitchFamily="34" charset="0"/>
                          <a:ea typeface="+mn-ea"/>
                          <a:cs typeface="+mn-cs"/>
                        </a:rPr>
                        <a:t>&lt;0.01</a:t>
                      </a: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&lt;0.01</a:t>
                      </a:r>
                    </a:p>
                  </a:txBody>
                  <a:tcPr marL="9525" marR="9525" marT="9525" marB="0" anchor="ctr">
                    <a:lnL>
                      <a:noFill/>
                    </a:lnL>
                    <a:lnR>
                      <a:noFill/>
                    </a:lnR>
                    <a:lnT>
                      <a:noFill/>
                    </a:lnT>
                    <a:lnB>
                      <a:noFill/>
                    </a:lnB>
                  </a:tcPr>
                </a:tc>
                <a:extLst>
                  <a:ext uri="{0D108BD9-81ED-4DB2-BD59-A6C34878D82A}">
                    <a16:rowId xmlns:a16="http://schemas.microsoft.com/office/drawing/2014/main" val="1500561882"/>
                  </a:ext>
                </a:extLst>
              </a:tr>
              <a:tr h="311293">
                <a:tc>
                  <a:txBody>
                    <a:bodyPr/>
                    <a:lstStyle/>
                    <a:p>
                      <a:pPr algn="l" fontAlgn="ctr"/>
                      <a:r>
                        <a:rPr lang="en-US" sz="1500" b="0" i="0" u="none" strike="noStrike">
                          <a:solidFill>
                            <a:srgbClr val="000000"/>
                          </a:solidFill>
                          <a:effectLst/>
                          <a:latin typeface="Calibri" panose="020F0502020204030204" pitchFamily="34" charset="0"/>
                        </a:rPr>
                        <a:t>HV</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0.51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24878862"/>
                  </a:ext>
                </a:extLst>
              </a:tr>
            </a:tbl>
          </a:graphicData>
        </a:graphic>
      </p:graphicFrame>
      <p:sp>
        <p:nvSpPr>
          <p:cNvPr id="7" name="Rechteck 6">
            <a:extLst>
              <a:ext uri="{FF2B5EF4-FFF2-40B4-BE49-F238E27FC236}">
                <a16:creationId xmlns:a16="http://schemas.microsoft.com/office/drawing/2014/main" id="{CBC25FA4-F58B-4778-BA1E-50006166E710}"/>
              </a:ext>
            </a:extLst>
          </p:cNvPr>
          <p:cNvSpPr/>
          <p:nvPr/>
        </p:nvSpPr>
        <p:spPr bwMode="gray">
          <a:xfrm>
            <a:off x="696913" y="4652963"/>
            <a:ext cx="5184775" cy="121269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chemeClr val="tx1"/>
                </a:solidFill>
              </a:rPr>
              <a:t>Averge</a:t>
            </a:r>
            <a:r>
              <a:rPr lang="de-DE" dirty="0">
                <a:solidFill>
                  <a:schemeClr val="tx1"/>
                </a:solidFill>
              </a:rPr>
              <a:t> </a:t>
            </a:r>
            <a:r>
              <a:rPr lang="de-DE" dirty="0" err="1">
                <a:solidFill>
                  <a:schemeClr val="tx1"/>
                </a:solidFill>
              </a:rPr>
              <a:t>offer</a:t>
            </a:r>
            <a:r>
              <a:rPr lang="de-DE" dirty="0">
                <a:solidFill>
                  <a:schemeClr val="tx1"/>
                </a:solidFill>
              </a:rPr>
              <a:t> </a:t>
            </a:r>
            <a:r>
              <a:rPr lang="de-DE" dirty="0" err="1">
                <a:solidFill>
                  <a:schemeClr val="tx1"/>
                </a:solidFill>
              </a:rPr>
              <a:t>made</a:t>
            </a:r>
            <a:r>
              <a:rPr lang="de-DE" dirty="0">
                <a:solidFill>
                  <a:schemeClr val="tx1"/>
                </a:solidFill>
              </a:rPr>
              <a:t> </a:t>
            </a:r>
            <a:r>
              <a:rPr lang="de-DE" dirty="0" err="1">
                <a:solidFill>
                  <a:schemeClr val="tx1"/>
                </a:solidFill>
              </a:rPr>
              <a:t>by</a:t>
            </a:r>
            <a:r>
              <a:rPr lang="de-DE" dirty="0">
                <a:solidFill>
                  <a:schemeClr val="tx1"/>
                </a:solidFill>
              </a:rPr>
              <a:t> </a:t>
            </a:r>
            <a:r>
              <a:rPr lang="de-DE" dirty="0" err="1">
                <a:solidFill>
                  <a:schemeClr val="tx1"/>
                </a:solidFill>
              </a:rPr>
              <a:t>humans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higher</a:t>
            </a:r>
            <a:r>
              <a:rPr lang="de-DE" dirty="0">
                <a:solidFill>
                  <a:schemeClr val="tx1"/>
                </a:solidFill>
              </a:rPr>
              <a:t> </a:t>
            </a:r>
            <a:r>
              <a:rPr lang="de-DE" dirty="0" err="1">
                <a:solidFill>
                  <a:schemeClr val="tx1"/>
                </a:solidFill>
              </a:rPr>
              <a:t>than</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pre-defined</a:t>
            </a:r>
            <a:r>
              <a:rPr lang="de-DE" dirty="0">
                <a:solidFill>
                  <a:schemeClr val="tx1"/>
                </a:solidFill>
              </a:rPr>
              <a:t> </a:t>
            </a:r>
            <a:r>
              <a:rPr lang="de-DE" dirty="0" err="1">
                <a:solidFill>
                  <a:schemeClr val="tx1"/>
                </a:solidFill>
              </a:rPr>
              <a:t>offers</a:t>
            </a:r>
            <a:r>
              <a:rPr lang="de-DE" dirty="0">
                <a:solidFill>
                  <a:schemeClr val="tx1"/>
                </a:solidFill>
              </a:rPr>
              <a:t> </a:t>
            </a:r>
            <a:r>
              <a:rPr lang="de-DE" dirty="0" err="1">
                <a:solidFill>
                  <a:schemeClr val="tx1"/>
                </a:solidFill>
              </a:rPr>
              <a:t>by</a:t>
            </a:r>
            <a:r>
              <a:rPr lang="de-DE" dirty="0">
                <a:solidFill>
                  <a:schemeClr val="tx1"/>
                </a:solidFill>
              </a:rPr>
              <a:t> </a:t>
            </a:r>
            <a:r>
              <a:rPr lang="de-DE" dirty="0" err="1">
                <a:solidFill>
                  <a:schemeClr val="tx1"/>
                </a:solidFill>
              </a:rPr>
              <a:t>computer</a:t>
            </a:r>
            <a:r>
              <a:rPr lang="de-DE" dirty="0">
                <a:solidFill>
                  <a:schemeClr val="tx1"/>
                </a:solidFill>
              </a:rPr>
              <a:t> </a:t>
            </a:r>
            <a:r>
              <a:rPr lang="de-DE" dirty="0" err="1">
                <a:solidFill>
                  <a:schemeClr val="tx1"/>
                </a:solidFill>
              </a:rPr>
              <a:t>agent</a:t>
            </a:r>
            <a:endParaRPr lang="de-DE" dirty="0">
              <a:solidFill>
                <a:schemeClr val="tx1"/>
              </a:solidFill>
            </a:endParaRPr>
          </a:p>
          <a:p>
            <a:endParaRPr lang="de-DE" dirty="0">
              <a:solidFill>
                <a:schemeClr val="tx1"/>
              </a:solidFill>
            </a:endParaRPr>
          </a:p>
          <a:p>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Implies</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higher</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share</a:t>
            </a:r>
            <a:r>
              <a:rPr lang="de-DE" dirty="0">
                <a:solidFill>
                  <a:schemeClr val="tx1"/>
                </a:solidFill>
                <a:sym typeface="Wingdings" panose="05000000000000000000" pitchFamily="2" charset="2"/>
              </a:rPr>
              <a:t> </a:t>
            </a:r>
            <a:r>
              <a:rPr lang="de-DE" dirty="0" err="1">
                <a:solidFill>
                  <a:schemeClr val="tx1"/>
                </a:solidFill>
                <a:sym typeface="Wingdings" panose="05000000000000000000" pitchFamily="2" charset="2"/>
              </a:rPr>
              <a:t>of</a:t>
            </a:r>
            <a:r>
              <a:rPr lang="de-DE" dirty="0">
                <a:solidFill>
                  <a:schemeClr val="tx1"/>
                </a:solidFill>
                <a:sym typeface="Wingdings" panose="05000000000000000000" pitchFamily="2" charset="2"/>
              </a:rPr>
              <a:t> fair </a:t>
            </a:r>
            <a:r>
              <a:rPr lang="de-DE" dirty="0" err="1">
                <a:solidFill>
                  <a:schemeClr val="tx1"/>
                </a:solidFill>
                <a:sym typeface="Wingdings" panose="05000000000000000000" pitchFamily="2" charset="2"/>
              </a:rPr>
              <a:t>offers</a:t>
            </a:r>
            <a:endParaRPr lang="en-US" dirty="0" err="1">
              <a:solidFill>
                <a:schemeClr val="tx1"/>
              </a:solidFill>
            </a:endParaRPr>
          </a:p>
        </p:txBody>
      </p:sp>
      <p:sp>
        <p:nvSpPr>
          <p:cNvPr id="11" name="Rechteck 10">
            <a:extLst>
              <a:ext uri="{FF2B5EF4-FFF2-40B4-BE49-F238E27FC236}">
                <a16:creationId xmlns:a16="http://schemas.microsoft.com/office/drawing/2014/main" id="{8A36800B-F3BD-4D9F-AEA7-A72535384174}"/>
              </a:ext>
            </a:extLst>
          </p:cNvPr>
          <p:cNvSpPr/>
          <p:nvPr/>
        </p:nvSpPr>
        <p:spPr bwMode="gray">
          <a:xfrm>
            <a:off x="6313488" y="4652963"/>
            <a:ext cx="5184775" cy="121269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On Average, 82% </a:t>
            </a:r>
            <a:r>
              <a:rPr lang="de-DE" dirty="0" err="1">
                <a:solidFill>
                  <a:schemeClr val="tx1"/>
                </a:solidFill>
              </a:rPr>
              <a:t>of</a:t>
            </a:r>
            <a:r>
              <a:rPr lang="de-DE" dirty="0">
                <a:solidFill>
                  <a:schemeClr val="tx1"/>
                </a:solidFill>
              </a:rPr>
              <a:t> human </a:t>
            </a:r>
            <a:r>
              <a:rPr lang="de-DE" dirty="0" err="1">
                <a:solidFill>
                  <a:schemeClr val="tx1"/>
                </a:solidFill>
              </a:rPr>
              <a:t>offers</a:t>
            </a:r>
            <a:r>
              <a:rPr lang="de-DE" dirty="0">
                <a:solidFill>
                  <a:schemeClr val="tx1"/>
                </a:solidFill>
              </a:rPr>
              <a:t> </a:t>
            </a:r>
            <a:r>
              <a:rPr lang="de-DE" dirty="0" err="1">
                <a:solidFill>
                  <a:schemeClr val="tx1"/>
                </a:solidFill>
              </a:rPr>
              <a:t>are</a:t>
            </a:r>
            <a:r>
              <a:rPr lang="de-DE" dirty="0">
                <a:solidFill>
                  <a:schemeClr val="tx1"/>
                </a:solidFill>
              </a:rPr>
              <a:t> fair (&gt;3)</a:t>
            </a:r>
            <a:endParaRPr lang="en-US" dirty="0" err="1">
              <a:solidFill>
                <a:schemeClr val="tx1"/>
              </a:solidFill>
            </a:endParaRPr>
          </a:p>
        </p:txBody>
      </p:sp>
      <p:sp>
        <p:nvSpPr>
          <p:cNvPr id="10" name="CasellaDiTesto 9"/>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2" name="Rettangolo 11"/>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530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err="1" smtClean="0"/>
              <a:t>Exp</a:t>
            </a:r>
            <a:r>
              <a:rPr lang="en-GB" dirty="0" smtClean="0"/>
              <a:t> 1. Voice </a:t>
            </a:r>
            <a:r>
              <a:rPr lang="en-GB" dirty="0"/>
              <a:t>in social interaction with non-human agents</a:t>
            </a:r>
          </a:p>
        </p:txBody>
      </p:sp>
      <p:sp>
        <p:nvSpPr>
          <p:cNvPr id="4" name="CasellaDiTesto 3"/>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5" name="CasellaDiTesto 4"/>
          <p:cNvSpPr txBox="1"/>
          <p:nvPr/>
        </p:nvSpPr>
        <p:spPr bwMode="gray">
          <a:xfrm>
            <a:off x="624979" y="6453336"/>
            <a:ext cx="3888432" cy="216024"/>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710" y="1052736"/>
            <a:ext cx="4675517" cy="4543190"/>
          </a:xfrm>
          <a:prstGeom prst="rect">
            <a:avLst/>
          </a:prstGeom>
        </p:spPr>
      </p:pic>
    </p:spTree>
    <p:extLst>
      <p:ext uri="{BB962C8B-B14F-4D97-AF65-F5344CB8AC3E}">
        <p14:creationId xmlns:p14="http://schemas.microsoft.com/office/powerpoint/2010/main" val="7693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de-DE" dirty="0" err="1"/>
              <a:t>Descriptives</a:t>
            </a:r>
            <a:r>
              <a:rPr lang="de-DE" dirty="0"/>
              <a:t>: Acceptance</a:t>
            </a:r>
            <a:endParaRPr lang="en-US" dirty="0"/>
          </a:p>
        </p:txBody>
      </p:sp>
      <p:sp>
        <p:nvSpPr>
          <p:cNvPr id="3" name="Inhaltsplatzhalter 2">
            <a:extLst>
              <a:ext uri="{FF2B5EF4-FFF2-40B4-BE49-F238E27FC236}">
                <a16:creationId xmlns:a16="http://schemas.microsoft.com/office/drawing/2014/main" id="{870F6BDA-8E9E-4CD7-BA0E-3FA0634F28E1}"/>
              </a:ext>
            </a:extLst>
          </p:cNvPr>
          <p:cNvSpPr>
            <a:spLocks noGrp="1"/>
          </p:cNvSpPr>
          <p:nvPr>
            <p:ph sz="quarter" idx="13"/>
          </p:nvPr>
        </p:nvSpPr>
        <p:spPr/>
        <p:txBody>
          <a:bodyPr/>
          <a:lstStyle/>
          <a:p>
            <a:r>
              <a:rPr lang="de-DE" dirty="0"/>
              <a:t>Acceptance rate: </a:t>
            </a:r>
            <a:r>
              <a:rPr lang="en-US" dirty="0"/>
              <a:t>Descriptive statistics by treatment</a:t>
            </a:r>
          </a:p>
        </p:txBody>
      </p:sp>
      <p:sp>
        <p:nvSpPr>
          <p:cNvPr id="9" name="Inhaltsplatzhalter 8">
            <a:extLst>
              <a:ext uri="{FF2B5EF4-FFF2-40B4-BE49-F238E27FC236}">
                <a16:creationId xmlns:a16="http://schemas.microsoft.com/office/drawing/2014/main" id="{0E2D9298-9E86-4F0E-B7F4-37947C183296}"/>
              </a:ext>
            </a:extLst>
          </p:cNvPr>
          <p:cNvSpPr>
            <a:spLocks noGrp="1"/>
          </p:cNvSpPr>
          <p:nvPr>
            <p:ph sz="quarter" idx="14"/>
          </p:nvPr>
        </p:nvSpPr>
        <p:spPr/>
        <p:txBody>
          <a:bodyPr/>
          <a:lstStyle/>
          <a:p>
            <a:r>
              <a:rPr lang="en-US" dirty="0"/>
              <a:t>Acceptance rate by offer and treatment</a:t>
            </a:r>
          </a:p>
          <a:p>
            <a:endParaRPr lang="en-US" dirty="0"/>
          </a:p>
        </p:txBody>
      </p:sp>
      <p:sp>
        <p:nvSpPr>
          <p:cNvPr id="8" name="Textplatzhalter 7">
            <a:extLst>
              <a:ext uri="{FF2B5EF4-FFF2-40B4-BE49-F238E27FC236}">
                <a16:creationId xmlns:a16="http://schemas.microsoft.com/office/drawing/2014/main" id="{01A72D2F-AC3C-4FB5-9DBD-458DECE022E4}"/>
              </a:ext>
            </a:extLst>
          </p:cNvPr>
          <p:cNvSpPr>
            <a:spLocks noGrp="1"/>
          </p:cNvSpPr>
          <p:nvPr>
            <p:ph type="body" sz="quarter" idx="11"/>
          </p:nvPr>
        </p:nvSpPr>
        <p:spPr/>
        <p:txBody>
          <a:bodyPr/>
          <a:lstStyle/>
          <a:p>
            <a:endParaRPr lang="en-US"/>
          </a:p>
        </p:txBody>
      </p:sp>
      <p:graphicFrame>
        <p:nvGraphicFramePr>
          <p:cNvPr id="7" name="Tabelle 6">
            <a:extLst>
              <a:ext uri="{FF2B5EF4-FFF2-40B4-BE49-F238E27FC236}">
                <a16:creationId xmlns:a16="http://schemas.microsoft.com/office/drawing/2014/main" id="{42457AEA-3610-454C-8F4C-8AB0D9786941}"/>
              </a:ext>
            </a:extLst>
          </p:cNvPr>
          <p:cNvGraphicFramePr>
            <a:graphicFrameLocks noGrp="1"/>
          </p:cNvGraphicFramePr>
          <p:nvPr>
            <p:extLst>
              <p:ext uri="{D42A27DB-BD31-4B8C-83A1-F6EECF244321}">
                <p14:modId xmlns:p14="http://schemas.microsoft.com/office/powerpoint/2010/main" val="4246766900"/>
              </p:ext>
            </p:extLst>
          </p:nvPr>
        </p:nvGraphicFramePr>
        <p:xfrm>
          <a:off x="693300" y="1818156"/>
          <a:ext cx="5184774" cy="1905000"/>
        </p:xfrm>
        <a:graphic>
          <a:graphicData uri="http://schemas.openxmlformats.org/drawingml/2006/table">
            <a:tbl>
              <a:tblPr/>
              <a:tblGrid>
                <a:gridCol w="864129">
                  <a:extLst>
                    <a:ext uri="{9D8B030D-6E8A-4147-A177-3AD203B41FA5}">
                      <a16:colId xmlns:a16="http://schemas.microsoft.com/office/drawing/2014/main" val="2625031886"/>
                    </a:ext>
                  </a:extLst>
                </a:gridCol>
                <a:gridCol w="939758">
                  <a:extLst>
                    <a:ext uri="{9D8B030D-6E8A-4147-A177-3AD203B41FA5}">
                      <a16:colId xmlns:a16="http://schemas.microsoft.com/office/drawing/2014/main" val="2614753850"/>
                    </a:ext>
                  </a:extLst>
                </a:gridCol>
                <a:gridCol w="788500">
                  <a:extLst>
                    <a:ext uri="{9D8B030D-6E8A-4147-A177-3AD203B41FA5}">
                      <a16:colId xmlns:a16="http://schemas.microsoft.com/office/drawing/2014/main" val="1025755897"/>
                    </a:ext>
                  </a:extLst>
                </a:gridCol>
                <a:gridCol w="864129">
                  <a:extLst>
                    <a:ext uri="{9D8B030D-6E8A-4147-A177-3AD203B41FA5}">
                      <a16:colId xmlns:a16="http://schemas.microsoft.com/office/drawing/2014/main" val="3932188973"/>
                    </a:ext>
                  </a:extLst>
                </a:gridCol>
                <a:gridCol w="864129">
                  <a:extLst>
                    <a:ext uri="{9D8B030D-6E8A-4147-A177-3AD203B41FA5}">
                      <a16:colId xmlns:a16="http://schemas.microsoft.com/office/drawing/2014/main" val="622196146"/>
                    </a:ext>
                  </a:extLst>
                </a:gridCol>
                <a:gridCol w="864129">
                  <a:extLst>
                    <a:ext uri="{9D8B030D-6E8A-4147-A177-3AD203B41FA5}">
                      <a16:colId xmlns:a16="http://schemas.microsoft.com/office/drawing/2014/main" val="356940160"/>
                    </a:ext>
                  </a:extLst>
                </a:gridCol>
              </a:tblGrid>
              <a:tr h="235363">
                <a:tc rowSpan="2">
                  <a:txBody>
                    <a:bodyPr/>
                    <a:lstStyle/>
                    <a:p>
                      <a:pPr algn="l" fontAlgn="b"/>
                      <a:r>
                        <a:rPr lang="en-US" sz="15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acceptance</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rowSpan="2" gridSpan="4">
                  <a:txBody>
                    <a:bodyPr/>
                    <a:lstStyle/>
                    <a:p>
                      <a:pPr algn="ctr" fontAlgn="ctr"/>
                      <a:r>
                        <a:rPr lang="en-US" sz="1500" b="0" i="0" u="none" strike="noStrike" dirty="0">
                          <a:solidFill>
                            <a:srgbClr val="000000"/>
                          </a:solidFill>
                          <a:effectLst/>
                          <a:latin typeface="Calibri" panose="020F0502020204030204" pitchFamily="34" charset="0"/>
                        </a:rPr>
                        <a:t>accepted offer</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270619345"/>
                  </a:ext>
                </a:extLst>
              </a:tr>
              <a:tr h="224156">
                <a:tc vMerge="1">
                  <a:txBody>
                    <a:bodyPr/>
                    <a:lstStyle/>
                    <a:p>
                      <a:endParaRPr lang="en-US"/>
                    </a:p>
                  </a:txBody>
                  <a:tcPr/>
                </a:tc>
                <a:tc>
                  <a:txBody>
                    <a:bodyPr/>
                    <a:lstStyle/>
                    <a:p>
                      <a:pPr algn="ctr" fontAlgn="ctr"/>
                      <a:r>
                        <a:rPr lang="en-US" sz="1500" b="0" i="0" u="none" strike="noStrike" dirty="0">
                          <a:solidFill>
                            <a:srgbClr val="000000"/>
                          </a:solidFill>
                          <a:effectLst/>
                          <a:latin typeface="Calibri" panose="020F0502020204030204" pitchFamily="34" charset="0"/>
                        </a:rPr>
                        <a:t>rate</a:t>
                      </a:r>
                    </a:p>
                  </a:txBody>
                  <a:tcPr marL="9525" marR="9525" marT="9525" marB="0" anchor="ctr">
                    <a:lnL>
                      <a:noFill/>
                    </a:lnL>
                    <a:lnR>
                      <a:noFill/>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92874398"/>
                  </a:ext>
                </a:extLst>
              </a:tr>
              <a:tr h="235363">
                <a:tc>
                  <a:txBody>
                    <a:bodyPr/>
                    <a:lstStyle/>
                    <a:p>
                      <a:pPr algn="l" fontAlgn="b"/>
                      <a:r>
                        <a:rPr lang="en-US" sz="15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SD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Min</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Max</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641851"/>
                  </a:ext>
                </a:extLst>
              </a:tr>
              <a:tr h="224156">
                <a:tc>
                  <a:txBody>
                    <a:bodyPr/>
                    <a:lstStyle/>
                    <a:p>
                      <a:pPr algn="l" fontAlgn="ctr"/>
                      <a:r>
                        <a:rPr lang="en-US" sz="1500" b="0" i="0" u="none" strike="noStrike" dirty="0">
                          <a:solidFill>
                            <a:srgbClr val="000000"/>
                          </a:solidFill>
                          <a:effectLst/>
                          <a:latin typeface="Calibri" panose="020F0502020204030204" pitchFamily="34" charset="0"/>
                        </a:rPr>
                        <a:t>overall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0.81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3.72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1.35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9604"/>
                  </a:ext>
                </a:extLst>
              </a:tr>
              <a:tr h="224156">
                <a:tc>
                  <a:txBody>
                    <a:bodyPr/>
                    <a:lstStyle/>
                    <a:p>
                      <a:pPr algn="l" fontAlgn="ctr"/>
                      <a:r>
                        <a:rPr lang="en-US" sz="1500" b="0" i="0" u="none" strike="noStrike">
                          <a:solidFill>
                            <a:srgbClr val="000000"/>
                          </a:solidFill>
                          <a:effectLst/>
                          <a:latin typeface="Calibri" panose="020F0502020204030204" pitchFamily="34" charset="0"/>
                        </a:rPr>
                        <a:t>HT</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0.79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4.28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0.84</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tcPr>
                </a:tc>
                <a:extLst>
                  <a:ext uri="{0D108BD9-81ED-4DB2-BD59-A6C34878D82A}">
                    <a16:rowId xmlns:a16="http://schemas.microsoft.com/office/drawing/2014/main" val="257194556"/>
                  </a:ext>
                </a:extLst>
              </a:tr>
              <a:tr h="224156">
                <a:tc>
                  <a:txBody>
                    <a:bodyPr/>
                    <a:lstStyle/>
                    <a:p>
                      <a:pPr algn="l" fontAlgn="ctr"/>
                      <a:r>
                        <a:rPr lang="en-US" sz="1500" b="0" i="0" u="none" strike="noStrike">
                          <a:solidFill>
                            <a:srgbClr val="000000"/>
                          </a:solidFill>
                          <a:effectLst/>
                          <a:latin typeface="Calibri" panose="020F0502020204030204" pitchFamily="34" charset="0"/>
                        </a:rPr>
                        <a:t>HV</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0.87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4.52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0.67</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3892741452"/>
                  </a:ext>
                </a:extLst>
              </a:tr>
              <a:tr h="224156">
                <a:tc>
                  <a:txBody>
                    <a:bodyPr/>
                    <a:lstStyle/>
                    <a:p>
                      <a:pPr algn="l" fontAlgn="ctr"/>
                      <a:r>
                        <a:rPr lang="en-US" sz="1500" b="0" i="0" u="none" strike="noStrike">
                          <a:solidFill>
                            <a:srgbClr val="000000"/>
                          </a:solidFill>
                          <a:effectLst/>
                          <a:latin typeface="Calibri" panose="020F0502020204030204" pitchFamily="34" charset="0"/>
                        </a:rPr>
                        <a:t>CT</a:t>
                      </a:r>
                    </a:p>
                  </a:txBody>
                  <a:tcPr marL="9525" marR="9525" marT="9525" marB="0" anchor="ctr">
                    <a:lnL>
                      <a:noFill/>
                    </a:lnL>
                    <a:lnR>
                      <a:noFill/>
                    </a:lnR>
                    <a:lnT>
                      <a:noFill/>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0.75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3.14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1.46</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extLst>
                  <a:ext uri="{0D108BD9-81ED-4DB2-BD59-A6C34878D82A}">
                    <a16:rowId xmlns:a16="http://schemas.microsoft.com/office/drawing/2014/main" val="1264443675"/>
                  </a:ext>
                </a:extLst>
              </a:tr>
              <a:tr h="235363">
                <a:tc>
                  <a:txBody>
                    <a:bodyPr/>
                    <a:lstStyle/>
                    <a:p>
                      <a:pPr algn="l" fontAlgn="ctr"/>
                      <a:r>
                        <a:rPr lang="en-US" sz="1500" b="0" i="0" u="none" strike="noStrike">
                          <a:solidFill>
                            <a:srgbClr val="000000"/>
                          </a:solidFill>
                          <a:effectLst/>
                          <a:latin typeface="Calibri" panose="020F0502020204030204" pitchFamily="34" charset="0"/>
                        </a:rPr>
                        <a:t>CV</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0.83</a:t>
                      </a:r>
                    </a:p>
                  </a:txBody>
                  <a:tcPr marL="9525" marR="9525" marT="9525" marB="0" anchor="ctr">
                    <a:lnL>
                      <a:noFill/>
                    </a:lnL>
                    <a:lnR w="12700"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1.46</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70097316"/>
                  </a:ext>
                </a:extLst>
              </a:tr>
            </a:tbl>
          </a:graphicData>
        </a:graphic>
      </p:graphicFrame>
      <p:graphicFrame>
        <p:nvGraphicFramePr>
          <p:cNvPr id="12" name="Tabelle 11">
            <a:extLst>
              <a:ext uri="{FF2B5EF4-FFF2-40B4-BE49-F238E27FC236}">
                <a16:creationId xmlns:a16="http://schemas.microsoft.com/office/drawing/2014/main" id="{AE551FC9-F568-4258-A4DE-C46FFBDF8EDA}"/>
              </a:ext>
            </a:extLst>
          </p:cNvPr>
          <p:cNvGraphicFramePr>
            <a:graphicFrameLocks noGrp="1"/>
          </p:cNvGraphicFramePr>
          <p:nvPr>
            <p:extLst>
              <p:ext uri="{D42A27DB-BD31-4B8C-83A1-F6EECF244321}">
                <p14:modId xmlns:p14="http://schemas.microsoft.com/office/powerpoint/2010/main" val="2966505724"/>
              </p:ext>
            </p:extLst>
          </p:nvPr>
        </p:nvGraphicFramePr>
        <p:xfrm>
          <a:off x="6313487" y="1818156"/>
          <a:ext cx="5184773" cy="1705892"/>
        </p:xfrm>
        <a:graphic>
          <a:graphicData uri="http://schemas.openxmlformats.org/drawingml/2006/table">
            <a:tbl>
              <a:tblPr/>
              <a:tblGrid>
                <a:gridCol w="942686">
                  <a:extLst>
                    <a:ext uri="{9D8B030D-6E8A-4147-A177-3AD203B41FA5}">
                      <a16:colId xmlns:a16="http://schemas.microsoft.com/office/drawing/2014/main" val="2227580672"/>
                    </a:ext>
                  </a:extLst>
                </a:gridCol>
                <a:gridCol w="471343">
                  <a:extLst>
                    <a:ext uri="{9D8B030D-6E8A-4147-A177-3AD203B41FA5}">
                      <a16:colId xmlns:a16="http://schemas.microsoft.com/office/drawing/2014/main" val="879293348"/>
                    </a:ext>
                  </a:extLst>
                </a:gridCol>
                <a:gridCol w="471343">
                  <a:extLst>
                    <a:ext uri="{9D8B030D-6E8A-4147-A177-3AD203B41FA5}">
                      <a16:colId xmlns:a16="http://schemas.microsoft.com/office/drawing/2014/main" val="584334837"/>
                    </a:ext>
                  </a:extLst>
                </a:gridCol>
                <a:gridCol w="471343">
                  <a:extLst>
                    <a:ext uri="{9D8B030D-6E8A-4147-A177-3AD203B41FA5}">
                      <a16:colId xmlns:a16="http://schemas.microsoft.com/office/drawing/2014/main" val="594356341"/>
                    </a:ext>
                  </a:extLst>
                </a:gridCol>
                <a:gridCol w="471343">
                  <a:extLst>
                    <a:ext uri="{9D8B030D-6E8A-4147-A177-3AD203B41FA5}">
                      <a16:colId xmlns:a16="http://schemas.microsoft.com/office/drawing/2014/main" val="3314958452"/>
                    </a:ext>
                  </a:extLst>
                </a:gridCol>
                <a:gridCol w="471343">
                  <a:extLst>
                    <a:ext uri="{9D8B030D-6E8A-4147-A177-3AD203B41FA5}">
                      <a16:colId xmlns:a16="http://schemas.microsoft.com/office/drawing/2014/main" val="811438448"/>
                    </a:ext>
                  </a:extLst>
                </a:gridCol>
                <a:gridCol w="471343">
                  <a:extLst>
                    <a:ext uri="{9D8B030D-6E8A-4147-A177-3AD203B41FA5}">
                      <a16:colId xmlns:a16="http://schemas.microsoft.com/office/drawing/2014/main" val="504773140"/>
                    </a:ext>
                  </a:extLst>
                </a:gridCol>
                <a:gridCol w="471343">
                  <a:extLst>
                    <a:ext uri="{9D8B030D-6E8A-4147-A177-3AD203B41FA5}">
                      <a16:colId xmlns:a16="http://schemas.microsoft.com/office/drawing/2014/main" val="2490464773"/>
                    </a:ext>
                  </a:extLst>
                </a:gridCol>
                <a:gridCol w="471343">
                  <a:extLst>
                    <a:ext uri="{9D8B030D-6E8A-4147-A177-3AD203B41FA5}">
                      <a16:colId xmlns:a16="http://schemas.microsoft.com/office/drawing/2014/main" val="4242577523"/>
                    </a:ext>
                  </a:extLst>
                </a:gridCol>
                <a:gridCol w="471343">
                  <a:extLst>
                    <a:ext uri="{9D8B030D-6E8A-4147-A177-3AD203B41FA5}">
                      <a16:colId xmlns:a16="http://schemas.microsoft.com/office/drawing/2014/main" val="1374040960"/>
                    </a:ext>
                  </a:extLst>
                </a:gridCol>
              </a:tblGrid>
              <a:tr h="458716">
                <a:tc>
                  <a:txBody>
                    <a:bodyPr/>
                    <a:lstStyle/>
                    <a:p>
                      <a:pPr algn="l" fontAlgn="b"/>
                      <a:r>
                        <a:rPr lang="en-US" sz="15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gridSpan="6">
                  <a:txBody>
                    <a:bodyPr/>
                    <a:lstStyle/>
                    <a:p>
                      <a:pPr algn="l" fontAlgn="ctr"/>
                      <a:r>
                        <a:rPr lang="en-US" sz="1500" b="0" i="0" u="none" strike="noStrike" dirty="0">
                          <a:solidFill>
                            <a:srgbClr val="000000"/>
                          </a:solidFill>
                          <a:effectLst/>
                          <a:latin typeface="Calibri" panose="020F0502020204030204" pitchFamily="34" charset="0"/>
                        </a:rPr>
                        <a:t>Share of Accepted Offers</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gn="l" fontAlgn="ctr"/>
                      <a:endParaRPr lang="en-US" sz="1500" b="0" i="0" u="none" strike="noStrike" dirty="0">
                        <a:solidFill>
                          <a:srgbClr val="000000"/>
                        </a:solidFill>
                        <a:effectLst/>
                        <a:latin typeface="Calibri" panose="020F050202020403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ctr"/>
                      <a:endParaRPr lang="en-US" sz="1500" b="0" i="0" u="none" strike="noStrike" dirty="0">
                        <a:solidFill>
                          <a:srgbClr val="000000"/>
                        </a:solidFill>
                        <a:effectLst/>
                        <a:latin typeface="Calibri" panose="020F050202020403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ctr"/>
                      <a:endParaRPr lang="en-US" sz="1500" b="0" i="0" u="none" strike="noStrike" dirty="0">
                        <a:solidFill>
                          <a:srgbClr val="000000"/>
                        </a:solidFill>
                        <a:effectLst/>
                        <a:latin typeface="Calibri" panose="020F050202020403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l" fontAlgn="ctr"/>
                      <a:endParaRPr lang="en-US" sz="1500" b="0" i="0" u="none" strike="noStrike" dirty="0">
                        <a:solidFill>
                          <a:srgbClr val="000000"/>
                        </a:solidFill>
                        <a:effectLst/>
                        <a:latin typeface="Calibri" panose="020F0502020204030204" pitchFamily="34"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en-US" sz="15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en-US" sz="15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r>
                        <a:rPr lang="en-US" sz="1500" b="0" i="0" u="none" strike="noStrike">
                          <a:solidFill>
                            <a:srgbClr val="000000"/>
                          </a:solidFill>
                          <a:effectLst/>
                          <a:latin typeface="Calibri" panose="020F0502020204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3192971"/>
                  </a:ext>
                </a:extLst>
              </a:tr>
              <a:tr h="256772">
                <a:tc>
                  <a:txBody>
                    <a:bodyPr/>
                    <a:lstStyle/>
                    <a:p>
                      <a:pPr algn="l" fontAlgn="b"/>
                      <a:endParaRPr lang="en-US" sz="15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ctr"/>
                      <a:r>
                        <a:rPr lang="en-US" sz="15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308000"/>
                  </a:ext>
                </a:extLst>
              </a:tr>
              <a:tr h="244544">
                <a:tc>
                  <a:txBody>
                    <a:bodyPr/>
                    <a:lstStyle/>
                    <a:p>
                      <a:pPr algn="l" fontAlgn="ctr"/>
                      <a:r>
                        <a:rPr lang="en-US" sz="1500" b="0" i="0" u="none" strike="noStrike">
                          <a:solidFill>
                            <a:srgbClr val="000000"/>
                          </a:solidFill>
                          <a:effectLst/>
                          <a:latin typeface="Calibri" panose="020F0502020204030204" pitchFamily="34" charset="0"/>
                        </a:rPr>
                        <a:t>CT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0.44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0.69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0.87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69162803"/>
                  </a:ext>
                </a:extLst>
              </a:tr>
              <a:tr h="244544">
                <a:tc>
                  <a:txBody>
                    <a:bodyPr/>
                    <a:lstStyle/>
                    <a:p>
                      <a:pPr algn="l" fontAlgn="ctr"/>
                      <a:r>
                        <a:rPr lang="en-US" sz="1500" b="0" i="0" u="none" strike="noStrike">
                          <a:solidFill>
                            <a:srgbClr val="000000"/>
                          </a:solidFill>
                          <a:effectLst/>
                          <a:latin typeface="Calibri" panose="020F0502020204030204" pitchFamily="34" charset="0"/>
                        </a:rPr>
                        <a:t>CV</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0.56</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0.82</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0.95</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extLst>
                  <a:ext uri="{0D108BD9-81ED-4DB2-BD59-A6C34878D82A}">
                    <a16:rowId xmlns:a16="http://schemas.microsoft.com/office/drawing/2014/main" val="2703698701"/>
                  </a:ext>
                </a:extLst>
              </a:tr>
              <a:tr h="244544">
                <a:tc>
                  <a:txBody>
                    <a:bodyPr/>
                    <a:lstStyle/>
                    <a:p>
                      <a:pPr algn="l" fontAlgn="ctr"/>
                      <a:r>
                        <a:rPr lang="en-US" sz="1500" b="0" i="0" u="none" strike="noStrike">
                          <a:solidFill>
                            <a:srgbClr val="000000"/>
                          </a:solidFill>
                          <a:effectLst/>
                          <a:latin typeface="Calibri" panose="020F0502020204030204" pitchFamily="34" charset="0"/>
                        </a:rPr>
                        <a:t>HT</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0.08</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0.46</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0.53</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0.85</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2829376468"/>
                  </a:ext>
                </a:extLst>
              </a:tr>
              <a:tr h="256772">
                <a:tc>
                  <a:txBody>
                    <a:bodyPr/>
                    <a:lstStyle/>
                    <a:p>
                      <a:pPr algn="l" fontAlgn="ctr"/>
                      <a:r>
                        <a:rPr lang="en-US" sz="1500" b="0" i="0" u="none" strike="noStrike">
                          <a:solidFill>
                            <a:srgbClr val="000000"/>
                          </a:solidFill>
                          <a:effectLst/>
                          <a:latin typeface="Calibri" panose="020F0502020204030204" pitchFamily="34" charset="0"/>
                        </a:rPr>
                        <a:t>HV</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0.45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0.35</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0.89</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0.99</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12072799"/>
                  </a:ext>
                </a:extLst>
              </a:tr>
            </a:tbl>
          </a:graphicData>
        </a:graphic>
      </p:graphicFrame>
      <p:sp>
        <p:nvSpPr>
          <p:cNvPr id="13" name="Rechteck 12">
            <a:extLst>
              <a:ext uri="{FF2B5EF4-FFF2-40B4-BE49-F238E27FC236}">
                <a16:creationId xmlns:a16="http://schemas.microsoft.com/office/drawing/2014/main" id="{9EF49AC8-A218-46F4-87C5-FCDB53CD1FC9}"/>
              </a:ext>
            </a:extLst>
          </p:cNvPr>
          <p:cNvSpPr/>
          <p:nvPr/>
        </p:nvSpPr>
        <p:spPr bwMode="gray">
          <a:xfrm>
            <a:off x="696913" y="4652963"/>
            <a:ext cx="5184775" cy="121269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solidFill>
                  <a:schemeClr val="tx1"/>
                </a:solidFill>
              </a:rPr>
              <a:t>Similar</a:t>
            </a:r>
            <a:r>
              <a:rPr lang="de-DE" dirty="0">
                <a:solidFill>
                  <a:schemeClr val="tx1"/>
                </a:solidFill>
              </a:rPr>
              <a:t> </a:t>
            </a:r>
            <a:r>
              <a:rPr lang="de-DE" dirty="0" err="1">
                <a:solidFill>
                  <a:schemeClr val="tx1"/>
                </a:solidFill>
              </a:rPr>
              <a:t>accaptance</a:t>
            </a:r>
            <a:r>
              <a:rPr lang="de-DE" dirty="0">
                <a:solidFill>
                  <a:schemeClr val="tx1"/>
                </a:solidFill>
              </a:rPr>
              <a:t> </a:t>
            </a:r>
            <a:r>
              <a:rPr lang="de-DE" dirty="0" err="1">
                <a:solidFill>
                  <a:schemeClr val="tx1"/>
                </a:solidFill>
              </a:rPr>
              <a:t>rates</a:t>
            </a:r>
            <a:r>
              <a:rPr lang="de-DE" dirty="0">
                <a:solidFill>
                  <a:schemeClr val="tx1"/>
                </a:solidFill>
              </a:rPr>
              <a:t> </a:t>
            </a:r>
            <a:r>
              <a:rPr lang="de-DE" dirty="0" err="1">
                <a:solidFill>
                  <a:schemeClr val="tx1"/>
                </a:solidFill>
              </a:rPr>
              <a:t>across</a:t>
            </a:r>
            <a:r>
              <a:rPr lang="de-DE" dirty="0">
                <a:solidFill>
                  <a:schemeClr val="tx1"/>
                </a:solidFill>
              </a:rPr>
              <a:t> </a:t>
            </a:r>
            <a:r>
              <a:rPr lang="de-DE" dirty="0" err="1">
                <a:solidFill>
                  <a:schemeClr val="tx1"/>
                </a:solidFill>
              </a:rPr>
              <a:t>treatments</a:t>
            </a:r>
            <a:endParaRPr lang="en-US" dirty="0" err="1">
              <a:solidFill>
                <a:schemeClr val="tx1"/>
              </a:solidFill>
            </a:endParaRPr>
          </a:p>
        </p:txBody>
      </p:sp>
      <p:sp>
        <p:nvSpPr>
          <p:cNvPr id="14" name="Rechteck 13">
            <a:extLst>
              <a:ext uri="{FF2B5EF4-FFF2-40B4-BE49-F238E27FC236}">
                <a16:creationId xmlns:a16="http://schemas.microsoft.com/office/drawing/2014/main" id="{EE001095-D307-4F7B-B481-1171C2E194DB}"/>
              </a:ext>
            </a:extLst>
          </p:cNvPr>
          <p:cNvSpPr/>
          <p:nvPr/>
        </p:nvSpPr>
        <p:spPr bwMode="gray">
          <a:xfrm>
            <a:off x="6313488" y="4652963"/>
            <a:ext cx="5184775" cy="121269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Acceptance </a:t>
            </a:r>
            <a:r>
              <a:rPr lang="de-DE" dirty="0" err="1">
                <a:solidFill>
                  <a:schemeClr val="tx1"/>
                </a:solidFill>
              </a:rPr>
              <a:t>rates</a:t>
            </a:r>
            <a:r>
              <a:rPr lang="de-DE" dirty="0">
                <a:solidFill>
                  <a:schemeClr val="tx1"/>
                </a:solidFill>
              </a:rPr>
              <a:t> for </a:t>
            </a:r>
            <a:r>
              <a:rPr lang="de-DE" dirty="0" err="1">
                <a:solidFill>
                  <a:schemeClr val="tx1"/>
                </a:solidFill>
              </a:rPr>
              <a:t>offers</a:t>
            </a:r>
            <a:r>
              <a:rPr lang="de-DE" dirty="0">
                <a:solidFill>
                  <a:schemeClr val="tx1"/>
                </a:solidFill>
              </a:rPr>
              <a:t> &lt;3 </a:t>
            </a:r>
            <a:r>
              <a:rPr lang="de-DE" dirty="0" err="1">
                <a:solidFill>
                  <a:schemeClr val="tx1"/>
                </a:solidFill>
              </a:rPr>
              <a:t>seems</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higher</a:t>
            </a:r>
            <a:r>
              <a:rPr lang="de-DE" dirty="0">
                <a:solidFill>
                  <a:schemeClr val="tx1"/>
                </a:solidFill>
              </a:rPr>
              <a:t> </a:t>
            </a:r>
            <a:r>
              <a:rPr lang="de-DE" dirty="0" err="1">
                <a:solidFill>
                  <a:schemeClr val="tx1"/>
                </a:solidFill>
              </a:rPr>
              <a:t>when</a:t>
            </a:r>
            <a:r>
              <a:rPr lang="de-DE" dirty="0">
                <a:solidFill>
                  <a:schemeClr val="tx1"/>
                </a:solidFill>
              </a:rPr>
              <a:t> </a:t>
            </a:r>
            <a:r>
              <a:rPr lang="de-DE" dirty="0" err="1">
                <a:solidFill>
                  <a:schemeClr val="tx1"/>
                </a:solidFill>
              </a:rPr>
              <a:t>made</a:t>
            </a:r>
            <a:r>
              <a:rPr lang="de-DE" dirty="0">
                <a:solidFill>
                  <a:schemeClr val="tx1"/>
                </a:solidFill>
              </a:rPr>
              <a:t> </a:t>
            </a:r>
            <a:r>
              <a:rPr lang="de-DE" dirty="0" err="1">
                <a:solidFill>
                  <a:schemeClr val="tx1"/>
                </a:solidFill>
              </a:rPr>
              <a:t>by</a:t>
            </a:r>
            <a:r>
              <a:rPr lang="de-DE" dirty="0">
                <a:solidFill>
                  <a:schemeClr val="tx1"/>
                </a:solidFill>
              </a:rPr>
              <a:t> a </a:t>
            </a:r>
            <a:r>
              <a:rPr lang="de-DE" dirty="0" err="1">
                <a:solidFill>
                  <a:schemeClr val="tx1"/>
                </a:solidFill>
              </a:rPr>
              <a:t>computer</a:t>
            </a:r>
            <a:r>
              <a:rPr lang="de-DE" dirty="0">
                <a:solidFill>
                  <a:schemeClr val="tx1"/>
                </a:solidFill>
              </a:rPr>
              <a:t> </a:t>
            </a:r>
            <a:r>
              <a:rPr lang="de-DE" dirty="0" err="1">
                <a:solidFill>
                  <a:schemeClr val="tx1"/>
                </a:solidFill>
              </a:rPr>
              <a:t>agent</a:t>
            </a:r>
            <a:endParaRPr lang="en-US" dirty="0" err="1">
              <a:solidFill>
                <a:schemeClr val="tx1"/>
              </a:solidFill>
            </a:endParaRPr>
          </a:p>
        </p:txBody>
      </p:sp>
      <p:sp>
        <p:nvSpPr>
          <p:cNvPr id="10" name="CasellaDiTesto 9"/>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1" name="Rettangolo 10"/>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18860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en-US" dirty="0"/>
              <a:t>Effect of </a:t>
            </a:r>
            <a:r>
              <a:rPr lang="de-DE" dirty="0"/>
              <a:t>Agent</a:t>
            </a:r>
            <a:endParaRPr lang="en-US" dirty="0"/>
          </a:p>
        </p:txBody>
      </p:sp>
      <p:sp>
        <p:nvSpPr>
          <p:cNvPr id="3" name="Inhaltsplatzhalter 2">
            <a:extLst>
              <a:ext uri="{FF2B5EF4-FFF2-40B4-BE49-F238E27FC236}">
                <a16:creationId xmlns:a16="http://schemas.microsoft.com/office/drawing/2014/main" id="{870F6BDA-8E9E-4CD7-BA0E-3FA0634F28E1}"/>
              </a:ext>
            </a:extLst>
          </p:cNvPr>
          <p:cNvSpPr>
            <a:spLocks noGrp="1"/>
          </p:cNvSpPr>
          <p:nvPr>
            <p:ph sz="quarter" idx="13"/>
          </p:nvPr>
        </p:nvSpPr>
        <p:spPr/>
        <p:txBody>
          <a:bodyPr/>
          <a:lstStyle/>
          <a:p>
            <a:r>
              <a:rPr lang="de-DE" dirty="0"/>
              <a:t>Human vs. Computer (Text)</a:t>
            </a:r>
          </a:p>
          <a:p>
            <a:endParaRPr lang="de-DE" dirty="0"/>
          </a:p>
          <a:p>
            <a:endParaRPr lang="de-DE" dirty="0"/>
          </a:p>
          <a:p>
            <a:r>
              <a:rPr lang="de-DE" dirty="0"/>
              <a:t/>
            </a:r>
            <a:br>
              <a:rPr lang="de-DE" dirty="0"/>
            </a:br>
            <a:endParaRPr lang="de-DE" dirty="0"/>
          </a:p>
        </p:txBody>
      </p:sp>
      <p:sp>
        <p:nvSpPr>
          <p:cNvPr id="8" name="Inhaltsplatzhalter 7">
            <a:extLst>
              <a:ext uri="{FF2B5EF4-FFF2-40B4-BE49-F238E27FC236}">
                <a16:creationId xmlns:a16="http://schemas.microsoft.com/office/drawing/2014/main" id="{6E4688E8-031B-49CD-99E6-0B9FCA68D739}"/>
              </a:ext>
            </a:extLst>
          </p:cNvPr>
          <p:cNvSpPr>
            <a:spLocks noGrp="1"/>
          </p:cNvSpPr>
          <p:nvPr>
            <p:ph sz="quarter" idx="14"/>
          </p:nvPr>
        </p:nvSpPr>
        <p:spPr/>
        <p:txBody>
          <a:bodyPr/>
          <a:lstStyle/>
          <a:p>
            <a:r>
              <a:rPr lang="de-DE" dirty="0"/>
              <a:t>Human vs. Computer (Voice)</a:t>
            </a:r>
          </a:p>
          <a:p>
            <a:endParaRPr lang="en-US" dirty="0"/>
          </a:p>
        </p:txBody>
      </p:sp>
      <p:sp>
        <p:nvSpPr>
          <p:cNvPr id="4" name="Textplatzhalter 3">
            <a:extLst>
              <a:ext uri="{FF2B5EF4-FFF2-40B4-BE49-F238E27FC236}">
                <a16:creationId xmlns:a16="http://schemas.microsoft.com/office/drawing/2014/main" id="{282E0C2A-30DD-4250-94CB-B571BE164C01}"/>
              </a:ext>
            </a:extLst>
          </p:cNvPr>
          <p:cNvSpPr>
            <a:spLocks noGrp="1"/>
          </p:cNvSpPr>
          <p:nvPr>
            <p:ph type="body" sz="quarter" idx="11"/>
          </p:nvPr>
        </p:nvSpPr>
        <p:spPr/>
        <p:txBody>
          <a:bodyPr/>
          <a:lstStyle/>
          <a:p>
            <a:endParaRPr lang="en-US"/>
          </a:p>
        </p:txBody>
      </p:sp>
      <p:sp>
        <p:nvSpPr>
          <p:cNvPr id="10" name="Rechteck 9">
            <a:extLst>
              <a:ext uri="{FF2B5EF4-FFF2-40B4-BE49-F238E27FC236}">
                <a16:creationId xmlns:a16="http://schemas.microsoft.com/office/drawing/2014/main" id="{EBDDFC5F-9E86-4CAC-98A9-556A83253A41}"/>
              </a:ext>
            </a:extLst>
          </p:cNvPr>
          <p:cNvSpPr/>
          <p:nvPr/>
        </p:nvSpPr>
        <p:spPr bwMode="gray">
          <a:xfrm>
            <a:off x="710148" y="4652963"/>
            <a:ext cx="10801201" cy="100811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fontAlgn="b">
              <a:spcBef>
                <a:spcPts val="400"/>
              </a:spcBef>
              <a:buBlip>
                <a:blip r:embed="rId2"/>
              </a:buBlip>
            </a:pPr>
            <a:r>
              <a:rPr lang="en-US" dirty="0">
                <a:solidFill>
                  <a:schemeClr val="tx1"/>
                </a:solidFill>
              </a:rPr>
              <a:t>When interacting with computer rejection rates are significantly lower</a:t>
            </a:r>
          </a:p>
          <a:p>
            <a:pPr marL="216000" indent="-216000" fontAlgn="b">
              <a:spcBef>
                <a:spcPts val="400"/>
              </a:spcBef>
              <a:buBlip>
                <a:blip r:embed="rId2"/>
              </a:buBlip>
            </a:pPr>
            <a:r>
              <a:rPr lang="en-US" dirty="0">
                <a:solidFill>
                  <a:schemeClr val="tx1"/>
                </a:solidFill>
              </a:rPr>
              <a:t>Difference in acceptance rate between human and computer agent higher with voice</a:t>
            </a:r>
            <a:br>
              <a:rPr lang="en-US" dirty="0">
                <a:solidFill>
                  <a:schemeClr val="tx1"/>
                </a:solidFill>
              </a:rPr>
            </a:br>
            <a:r>
              <a:rPr lang="en-US" dirty="0">
                <a:solidFill>
                  <a:schemeClr val="tx1"/>
                </a:solidFill>
              </a:rPr>
              <a:t>(Note: number of unfair offers in human treatment lower)</a:t>
            </a:r>
          </a:p>
        </p:txBody>
      </p:sp>
      <p:graphicFrame>
        <p:nvGraphicFramePr>
          <p:cNvPr id="9" name="Tabelle 8">
            <a:extLst>
              <a:ext uri="{FF2B5EF4-FFF2-40B4-BE49-F238E27FC236}">
                <a16:creationId xmlns:a16="http://schemas.microsoft.com/office/drawing/2014/main" id="{B4D43BAF-413D-4EB9-BE5E-34C95ED1D77B}"/>
              </a:ext>
            </a:extLst>
          </p:cNvPr>
          <p:cNvGraphicFramePr>
            <a:graphicFrameLocks noGrp="1"/>
          </p:cNvGraphicFramePr>
          <p:nvPr>
            <p:extLst>
              <p:ext uri="{D42A27DB-BD31-4B8C-83A1-F6EECF244321}">
                <p14:modId xmlns:p14="http://schemas.microsoft.com/office/powerpoint/2010/main" val="515799664"/>
              </p:ext>
            </p:extLst>
          </p:nvPr>
        </p:nvGraphicFramePr>
        <p:xfrm>
          <a:off x="710148" y="1805668"/>
          <a:ext cx="5184775" cy="1634648"/>
        </p:xfrm>
        <a:graphic>
          <a:graphicData uri="http://schemas.openxmlformats.org/drawingml/2006/table">
            <a:tbl>
              <a:tblPr/>
              <a:tblGrid>
                <a:gridCol w="2547171">
                  <a:extLst>
                    <a:ext uri="{9D8B030D-6E8A-4147-A177-3AD203B41FA5}">
                      <a16:colId xmlns:a16="http://schemas.microsoft.com/office/drawing/2014/main" val="2064214787"/>
                    </a:ext>
                  </a:extLst>
                </a:gridCol>
                <a:gridCol w="783745">
                  <a:extLst>
                    <a:ext uri="{9D8B030D-6E8A-4147-A177-3AD203B41FA5}">
                      <a16:colId xmlns:a16="http://schemas.microsoft.com/office/drawing/2014/main" val="3935225809"/>
                    </a:ext>
                  </a:extLst>
                </a:gridCol>
                <a:gridCol w="331585">
                  <a:extLst>
                    <a:ext uri="{9D8B030D-6E8A-4147-A177-3AD203B41FA5}">
                      <a16:colId xmlns:a16="http://schemas.microsoft.com/office/drawing/2014/main" val="465862909"/>
                    </a:ext>
                  </a:extLst>
                </a:gridCol>
                <a:gridCol w="783745">
                  <a:extLst>
                    <a:ext uri="{9D8B030D-6E8A-4147-A177-3AD203B41FA5}">
                      <a16:colId xmlns:a16="http://schemas.microsoft.com/office/drawing/2014/main" val="3910507047"/>
                    </a:ext>
                  </a:extLst>
                </a:gridCol>
                <a:gridCol w="738529">
                  <a:extLst>
                    <a:ext uri="{9D8B030D-6E8A-4147-A177-3AD203B41FA5}">
                      <a16:colId xmlns:a16="http://schemas.microsoft.com/office/drawing/2014/main" val="861866434"/>
                    </a:ext>
                  </a:extLst>
                </a:gridCol>
              </a:tblGrid>
              <a:tr h="333278">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Human</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Computer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6442603"/>
                  </a:ext>
                </a:extLst>
              </a:tr>
              <a:tr h="317407">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Text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Text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999644"/>
                  </a:ext>
                </a:extLst>
              </a:tr>
              <a:tr h="317407">
                <a:tc>
                  <a:txBody>
                    <a:bodyPr/>
                    <a:lstStyle/>
                    <a:p>
                      <a:pPr algn="l" fontAlgn="b"/>
                      <a:r>
                        <a:rPr lang="en-US" sz="1400" b="0" i="0" u="none" strike="noStrike">
                          <a:solidFill>
                            <a:srgbClr val="000000"/>
                          </a:solidFill>
                          <a:effectLst/>
                          <a:latin typeface="Calibri" panose="020F0502020204030204" pitchFamily="34" charset="0"/>
                        </a:rPr>
                        <a:t>Share of offers accepted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T-Test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1385472"/>
                  </a:ext>
                </a:extLst>
              </a:tr>
              <a:tr h="333278">
                <a:tc>
                  <a:txBody>
                    <a:bodyPr/>
                    <a:lstStyle/>
                    <a:p>
                      <a:pPr algn="l" fontAlgn="b"/>
                      <a:r>
                        <a:rPr lang="en-US" sz="1400" b="0" i="0" u="none" strike="noStrike">
                          <a:solidFill>
                            <a:srgbClr val="000000"/>
                          </a:solidFill>
                          <a:effectLst/>
                          <a:latin typeface="Calibri" panose="020F0502020204030204" pitchFamily="34" charset="0"/>
                        </a:rPr>
                        <a:t>Share of accepted unfair offers</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0.37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0.67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T-Test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57853056"/>
                  </a:ext>
                </a:extLst>
              </a:tr>
              <a:tr h="333278">
                <a:tc gridSpan="5">
                  <a:txBody>
                    <a:bodyPr/>
                    <a:lstStyle/>
                    <a:p>
                      <a:pPr algn="ctr" fontAlgn="b"/>
                      <a:r>
                        <a:rPr lang="nn-NO" sz="1400" b="0" i="0" u="none" strike="noStrike" dirty="0">
                          <a:solidFill>
                            <a:srgbClr val="000000"/>
                          </a:solidFill>
                          <a:effectLst/>
                          <a:latin typeface="Calibri" panose="020F0502020204030204" pitchFamily="34" charset="0"/>
                        </a:rPr>
                        <a:t>*** p&lt;0.01, ** p&lt;0.05, *p&lt;0.1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791392"/>
                  </a:ext>
                </a:extLst>
              </a:tr>
            </a:tbl>
          </a:graphicData>
        </a:graphic>
      </p:graphicFrame>
      <p:graphicFrame>
        <p:nvGraphicFramePr>
          <p:cNvPr id="12" name="Tabelle 11">
            <a:extLst>
              <a:ext uri="{FF2B5EF4-FFF2-40B4-BE49-F238E27FC236}">
                <a16:creationId xmlns:a16="http://schemas.microsoft.com/office/drawing/2014/main" id="{4D06F24B-4EBA-4299-8E7D-0F55F85C44C8}"/>
              </a:ext>
            </a:extLst>
          </p:cNvPr>
          <p:cNvGraphicFramePr>
            <a:graphicFrameLocks noGrp="1"/>
          </p:cNvGraphicFramePr>
          <p:nvPr>
            <p:extLst>
              <p:ext uri="{D42A27DB-BD31-4B8C-83A1-F6EECF244321}">
                <p14:modId xmlns:p14="http://schemas.microsoft.com/office/powerpoint/2010/main" val="789479272"/>
              </p:ext>
            </p:extLst>
          </p:nvPr>
        </p:nvGraphicFramePr>
        <p:xfrm>
          <a:off x="6307032" y="1807325"/>
          <a:ext cx="5197934" cy="1621675"/>
        </p:xfrm>
        <a:graphic>
          <a:graphicData uri="http://schemas.openxmlformats.org/drawingml/2006/table">
            <a:tbl>
              <a:tblPr/>
              <a:tblGrid>
                <a:gridCol w="2553636">
                  <a:extLst>
                    <a:ext uri="{9D8B030D-6E8A-4147-A177-3AD203B41FA5}">
                      <a16:colId xmlns:a16="http://schemas.microsoft.com/office/drawing/2014/main" val="3904090672"/>
                    </a:ext>
                  </a:extLst>
                </a:gridCol>
                <a:gridCol w="785734">
                  <a:extLst>
                    <a:ext uri="{9D8B030D-6E8A-4147-A177-3AD203B41FA5}">
                      <a16:colId xmlns:a16="http://schemas.microsoft.com/office/drawing/2014/main" val="1786448687"/>
                    </a:ext>
                  </a:extLst>
                </a:gridCol>
                <a:gridCol w="332426">
                  <a:extLst>
                    <a:ext uri="{9D8B030D-6E8A-4147-A177-3AD203B41FA5}">
                      <a16:colId xmlns:a16="http://schemas.microsoft.com/office/drawing/2014/main" val="1444606346"/>
                    </a:ext>
                  </a:extLst>
                </a:gridCol>
                <a:gridCol w="785734">
                  <a:extLst>
                    <a:ext uri="{9D8B030D-6E8A-4147-A177-3AD203B41FA5}">
                      <a16:colId xmlns:a16="http://schemas.microsoft.com/office/drawing/2014/main" val="811080847"/>
                    </a:ext>
                  </a:extLst>
                </a:gridCol>
                <a:gridCol w="740404">
                  <a:extLst>
                    <a:ext uri="{9D8B030D-6E8A-4147-A177-3AD203B41FA5}">
                      <a16:colId xmlns:a16="http://schemas.microsoft.com/office/drawing/2014/main" val="885171617"/>
                    </a:ext>
                  </a:extLst>
                </a:gridCol>
              </a:tblGrid>
              <a:tr h="330633">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Human</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Computer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8796892"/>
                  </a:ext>
                </a:extLst>
              </a:tr>
              <a:tr h="314888">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Voice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Voice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021742"/>
                  </a:ext>
                </a:extLst>
              </a:tr>
              <a:tr h="314888">
                <a:tc>
                  <a:txBody>
                    <a:bodyPr/>
                    <a:lstStyle/>
                    <a:p>
                      <a:pPr algn="l" fontAlgn="b"/>
                      <a:r>
                        <a:rPr lang="en-US" sz="1400" b="0" i="0" u="none" strike="noStrike" dirty="0">
                          <a:solidFill>
                            <a:srgbClr val="000000"/>
                          </a:solidFill>
                          <a:effectLst/>
                          <a:latin typeface="Calibri" panose="020F0502020204030204" pitchFamily="34" charset="0"/>
                        </a:rPr>
                        <a:t>Share of offers accepted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n.s.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T-Test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6461526"/>
                  </a:ext>
                </a:extLst>
              </a:tr>
              <a:tr h="330633">
                <a:tc>
                  <a:txBody>
                    <a:bodyPr/>
                    <a:lstStyle/>
                    <a:p>
                      <a:pPr algn="l" fontAlgn="b"/>
                      <a:r>
                        <a:rPr lang="en-US" sz="1400" b="0" i="0" u="none" strike="noStrike" dirty="0">
                          <a:solidFill>
                            <a:srgbClr val="000000"/>
                          </a:solidFill>
                          <a:effectLst/>
                          <a:latin typeface="Calibri" panose="020F0502020204030204" pitchFamily="34" charset="0"/>
                        </a:rPr>
                        <a:t>Share of accepted unfair offers</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0.36</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0.78</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T-Test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63487178"/>
                  </a:ext>
                </a:extLst>
              </a:tr>
              <a:tr h="330633">
                <a:tc gridSpan="5">
                  <a:txBody>
                    <a:bodyPr/>
                    <a:lstStyle/>
                    <a:p>
                      <a:pPr algn="ctr" fontAlgn="b"/>
                      <a:r>
                        <a:rPr lang="nn-NO" sz="1400" b="0" i="0" u="none" strike="noStrike" dirty="0">
                          <a:solidFill>
                            <a:srgbClr val="000000"/>
                          </a:solidFill>
                          <a:effectLst/>
                          <a:latin typeface="Calibri" panose="020F0502020204030204" pitchFamily="34" charset="0"/>
                        </a:rPr>
                        <a:t>*** p&lt;0.01, ** p&lt;0.05, *p&lt;0.1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7803269"/>
                  </a:ext>
                </a:extLst>
              </a:tr>
            </a:tbl>
          </a:graphicData>
        </a:graphic>
      </p:graphicFrame>
      <p:sp>
        <p:nvSpPr>
          <p:cNvPr id="11" name="CasellaDiTesto 10"/>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3" name="Rettangolo 12"/>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26138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en-US" dirty="0"/>
              <a:t>Effect of Voice</a:t>
            </a:r>
          </a:p>
        </p:txBody>
      </p:sp>
      <p:sp>
        <p:nvSpPr>
          <p:cNvPr id="3" name="Inhaltsplatzhalter 2">
            <a:extLst>
              <a:ext uri="{FF2B5EF4-FFF2-40B4-BE49-F238E27FC236}">
                <a16:creationId xmlns:a16="http://schemas.microsoft.com/office/drawing/2014/main" id="{870F6BDA-8E9E-4CD7-BA0E-3FA0634F28E1}"/>
              </a:ext>
            </a:extLst>
          </p:cNvPr>
          <p:cNvSpPr>
            <a:spLocks noGrp="1"/>
          </p:cNvSpPr>
          <p:nvPr>
            <p:ph sz="quarter" idx="13"/>
          </p:nvPr>
        </p:nvSpPr>
        <p:spPr/>
        <p:txBody>
          <a:bodyPr/>
          <a:lstStyle/>
          <a:p>
            <a:r>
              <a:rPr lang="de-DE" dirty="0"/>
              <a:t>Text vs. Voice (Computer)</a:t>
            </a:r>
          </a:p>
          <a:p>
            <a:endParaRPr lang="de-DE" dirty="0"/>
          </a:p>
          <a:p>
            <a:r>
              <a:rPr lang="de-DE" dirty="0"/>
              <a:t/>
            </a:r>
            <a:br>
              <a:rPr lang="de-DE" dirty="0"/>
            </a:br>
            <a:endParaRPr lang="de-DE" dirty="0"/>
          </a:p>
        </p:txBody>
      </p:sp>
      <p:sp>
        <p:nvSpPr>
          <p:cNvPr id="8" name="Inhaltsplatzhalter 7">
            <a:extLst>
              <a:ext uri="{FF2B5EF4-FFF2-40B4-BE49-F238E27FC236}">
                <a16:creationId xmlns:a16="http://schemas.microsoft.com/office/drawing/2014/main" id="{6E4688E8-031B-49CD-99E6-0B9FCA68D739}"/>
              </a:ext>
            </a:extLst>
          </p:cNvPr>
          <p:cNvSpPr>
            <a:spLocks noGrp="1"/>
          </p:cNvSpPr>
          <p:nvPr>
            <p:ph sz="quarter" idx="14"/>
          </p:nvPr>
        </p:nvSpPr>
        <p:spPr/>
        <p:txBody>
          <a:bodyPr/>
          <a:lstStyle/>
          <a:p>
            <a:r>
              <a:rPr lang="de-DE" dirty="0"/>
              <a:t>Text vs. Voice (Human)</a:t>
            </a:r>
          </a:p>
          <a:p>
            <a:endParaRPr lang="en-US" dirty="0"/>
          </a:p>
        </p:txBody>
      </p:sp>
      <p:sp>
        <p:nvSpPr>
          <p:cNvPr id="4" name="Textplatzhalter 3">
            <a:extLst>
              <a:ext uri="{FF2B5EF4-FFF2-40B4-BE49-F238E27FC236}">
                <a16:creationId xmlns:a16="http://schemas.microsoft.com/office/drawing/2014/main" id="{282E0C2A-30DD-4250-94CB-B571BE164C01}"/>
              </a:ext>
            </a:extLst>
          </p:cNvPr>
          <p:cNvSpPr>
            <a:spLocks noGrp="1"/>
          </p:cNvSpPr>
          <p:nvPr>
            <p:ph type="body" sz="quarter" idx="11"/>
          </p:nvPr>
        </p:nvSpPr>
        <p:spPr/>
        <p:txBody>
          <a:bodyPr/>
          <a:lstStyle/>
          <a:p>
            <a:endParaRPr lang="en-US"/>
          </a:p>
        </p:txBody>
      </p:sp>
      <p:sp>
        <p:nvSpPr>
          <p:cNvPr id="10" name="Rechteck 9">
            <a:extLst>
              <a:ext uri="{FF2B5EF4-FFF2-40B4-BE49-F238E27FC236}">
                <a16:creationId xmlns:a16="http://schemas.microsoft.com/office/drawing/2014/main" id="{EBDDFC5F-9E86-4CAC-98A9-556A83253A41}"/>
              </a:ext>
            </a:extLst>
          </p:cNvPr>
          <p:cNvSpPr/>
          <p:nvPr/>
        </p:nvSpPr>
        <p:spPr bwMode="gray">
          <a:xfrm>
            <a:off x="710148" y="4652963"/>
            <a:ext cx="10801201" cy="100811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fontAlgn="b">
              <a:spcBef>
                <a:spcPts val="400"/>
              </a:spcBef>
              <a:buBlip>
                <a:blip r:embed="rId2"/>
              </a:buBlip>
            </a:pPr>
            <a:r>
              <a:rPr lang="en-US" dirty="0">
                <a:solidFill>
                  <a:schemeClr val="tx1"/>
                </a:solidFill>
              </a:rPr>
              <a:t>When transmitting offer via voice, rejection rates decreases significantly when interacting with computer</a:t>
            </a:r>
          </a:p>
          <a:p>
            <a:pPr marL="216000" indent="-216000" fontAlgn="b">
              <a:spcBef>
                <a:spcPts val="400"/>
              </a:spcBef>
              <a:buBlip>
                <a:blip r:embed="rId2"/>
              </a:buBlip>
            </a:pPr>
            <a:r>
              <a:rPr lang="en-US" dirty="0">
                <a:solidFill>
                  <a:schemeClr val="tx1"/>
                </a:solidFill>
              </a:rPr>
              <a:t>No effect when interacting with a human</a:t>
            </a:r>
          </a:p>
        </p:txBody>
      </p:sp>
      <p:graphicFrame>
        <p:nvGraphicFramePr>
          <p:cNvPr id="9" name="Tabelle 8">
            <a:extLst>
              <a:ext uri="{FF2B5EF4-FFF2-40B4-BE49-F238E27FC236}">
                <a16:creationId xmlns:a16="http://schemas.microsoft.com/office/drawing/2014/main" id="{B4D43BAF-413D-4EB9-BE5E-34C95ED1D77B}"/>
              </a:ext>
            </a:extLst>
          </p:cNvPr>
          <p:cNvGraphicFramePr>
            <a:graphicFrameLocks noGrp="1"/>
          </p:cNvGraphicFramePr>
          <p:nvPr>
            <p:extLst>
              <p:ext uri="{D42A27DB-BD31-4B8C-83A1-F6EECF244321}">
                <p14:modId xmlns:p14="http://schemas.microsoft.com/office/powerpoint/2010/main" val="2455761026"/>
              </p:ext>
            </p:extLst>
          </p:nvPr>
        </p:nvGraphicFramePr>
        <p:xfrm>
          <a:off x="710148" y="1878447"/>
          <a:ext cx="5184775" cy="1634648"/>
        </p:xfrm>
        <a:graphic>
          <a:graphicData uri="http://schemas.openxmlformats.org/drawingml/2006/table">
            <a:tbl>
              <a:tblPr/>
              <a:tblGrid>
                <a:gridCol w="2547171">
                  <a:extLst>
                    <a:ext uri="{9D8B030D-6E8A-4147-A177-3AD203B41FA5}">
                      <a16:colId xmlns:a16="http://schemas.microsoft.com/office/drawing/2014/main" val="2064214787"/>
                    </a:ext>
                  </a:extLst>
                </a:gridCol>
                <a:gridCol w="783745">
                  <a:extLst>
                    <a:ext uri="{9D8B030D-6E8A-4147-A177-3AD203B41FA5}">
                      <a16:colId xmlns:a16="http://schemas.microsoft.com/office/drawing/2014/main" val="3935225809"/>
                    </a:ext>
                  </a:extLst>
                </a:gridCol>
                <a:gridCol w="331585">
                  <a:extLst>
                    <a:ext uri="{9D8B030D-6E8A-4147-A177-3AD203B41FA5}">
                      <a16:colId xmlns:a16="http://schemas.microsoft.com/office/drawing/2014/main" val="465862909"/>
                    </a:ext>
                  </a:extLst>
                </a:gridCol>
                <a:gridCol w="783745">
                  <a:extLst>
                    <a:ext uri="{9D8B030D-6E8A-4147-A177-3AD203B41FA5}">
                      <a16:colId xmlns:a16="http://schemas.microsoft.com/office/drawing/2014/main" val="3910507047"/>
                    </a:ext>
                  </a:extLst>
                </a:gridCol>
                <a:gridCol w="738529">
                  <a:extLst>
                    <a:ext uri="{9D8B030D-6E8A-4147-A177-3AD203B41FA5}">
                      <a16:colId xmlns:a16="http://schemas.microsoft.com/office/drawing/2014/main" val="861866434"/>
                    </a:ext>
                  </a:extLst>
                </a:gridCol>
              </a:tblGrid>
              <a:tr h="333278">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Computer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Computer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6442603"/>
                  </a:ext>
                </a:extLst>
              </a:tr>
              <a:tr h="317407">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Text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Voice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999644"/>
                  </a:ext>
                </a:extLst>
              </a:tr>
              <a:tr h="317407">
                <a:tc>
                  <a:txBody>
                    <a:bodyPr/>
                    <a:lstStyle/>
                    <a:p>
                      <a:pPr algn="l" fontAlgn="b"/>
                      <a:r>
                        <a:rPr lang="en-US" sz="1400" b="0" i="0" u="none" strike="noStrike" dirty="0">
                          <a:solidFill>
                            <a:srgbClr val="000000"/>
                          </a:solidFill>
                          <a:effectLst/>
                          <a:latin typeface="Calibri" panose="020F0502020204030204" pitchFamily="34" charset="0"/>
                        </a:rPr>
                        <a:t>Share of offers accepted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T-Test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1385472"/>
                  </a:ext>
                </a:extLst>
              </a:tr>
              <a:tr h="333278">
                <a:tc>
                  <a:txBody>
                    <a:bodyPr/>
                    <a:lstStyle/>
                    <a:p>
                      <a:pPr algn="l" fontAlgn="b"/>
                      <a:r>
                        <a:rPr lang="en-US" sz="1400" b="0" i="0" u="none" strike="noStrike" dirty="0">
                          <a:solidFill>
                            <a:srgbClr val="000000"/>
                          </a:solidFill>
                          <a:effectLst/>
                          <a:latin typeface="Calibri" panose="020F0502020204030204" pitchFamily="34" charset="0"/>
                        </a:rPr>
                        <a:t>Share of accepted unfair offers</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0.67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0.78</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T-Test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57853056"/>
                  </a:ext>
                </a:extLst>
              </a:tr>
              <a:tr h="333278">
                <a:tc gridSpan="5">
                  <a:txBody>
                    <a:bodyPr/>
                    <a:lstStyle/>
                    <a:p>
                      <a:pPr algn="ctr" fontAlgn="b"/>
                      <a:r>
                        <a:rPr lang="nn-NO" sz="1400" b="0" i="0" u="none" strike="noStrike" dirty="0">
                          <a:solidFill>
                            <a:srgbClr val="000000"/>
                          </a:solidFill>
                          <a:effectLst/>
                          <a:latin typeface="Calibri" panose="020F0502020204030204" pitchFamily="34" charset="0"/>
                        </a:rPr>
                        <a:t>*** p&lt;0.01, ** p&lt;0.05, *p&lt;0.1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1791392"/>
                  </a:ext>
                </a:extLst>
              </a:tr>
            </a:tbl>
          </a:graphicData>
        </a:graphic>
      </p:graphicFrame>
      <p:graphicFrame>
        <p:nvGraphicFramePr>
          <p:cNvPr id="12" name="Tabelle 11">
            <a:extLst>
              <a:ext uri="{FF2B5EF4-FFF2-40B4-BE49-F238E27FC236}">
                <a16:creationId xmlns:a16="http://schemas.microsoft.com/office/drawing/2014/main" id="{4D06F24B-4EBA-4299-8E7D-0F55F85C44C8}"/>
              </a:ext>
            </a:extLst>
          </p:cNvPr>
          <p:cNvGraphicFramePr>
            <a:graphicFrameLocks noGrp="1"/>
          </p:cNvGraphicFramePr>
          <p:nvPr>
            <p:extLst>
              <p:ext uri="{D42A27DB-BD31-4B8C-83A1-F6EECF244321}">
                <p14:modId xmlns:p14="http://schemas.microsoft.com/office/powerpoint/2010/main" val="3824716797"/>
              </p:ext>
            </p:extLst>
          </p:nvPr>
        </p:nvGraphicFramePr>
        <p:xfrm>
          <a:off x="6307032" y="1807325"/>
          <a:ext cx="5197934" cy="1621675"/>
        </p:xfrm>
        <a:graphic>
          <a:graphicData uri="http://schemas.openxmlformats.org/drawingml/2006/table">
            <a:tbl>
              <a:tblPr/>
              <a:tblGrid>
                <a:gridCol w="2553636">
                  <a:extLst>
                    <a:ext uri="{9D8B030D-6E8A-4147-A177-3AD203B41FA5}">
                      <a16:colId xmlns:a16="http://schemas.microsoft.com/office/drawing/2014/main" val="3904090672"/>
                    </a:ext>
                  </a:extLst>
                </a:gridCol>
                <a:gridCol w="785734">
                  <a:extLst>
                    <a:ext uri="{9D8B030D-6E8A-4147-A177-3AD203B41FA5}">
                      <a16:colId xmlns:a16="http://schemas.microsoft.com/office/drawing/2014/main" val="1786448687"/>
                    </a:ext>
                  </a:extLst>
                </a:gridCol>
                <a:gridCol w="332426">
                  <a:extLst>
                    <a:ext uri="{9D8B030D-6E8A-4147-A177-3AD203B41FA5}">
                      <a16:colId xmlns:a16="http://schemas.microsoft.com/office/drawing/2014/main" val="1444606346"/>
                    </a:ext>
                  </a:extLst>
                </a:gridCol>
                <a:gridCol w="785734">
                  <a:extLst>
                    <a:ext uri="{9D8B030D-6E8A-4147-A177-3AD203B41FA5}">
                      <a16:colId xmlns:a16="http://schemas.microsoft.com/office/drawing/2014/main" val="811080847"/>
                    </a:ext>
                  </a:extLst>
                </a:gridCol>
                <a:gridCol w="740404">
                  <a:extLst>
                    <a:ext uri="{9D8B030D-6E8A-4147-A177-3AD203B41FA5}">
                      <a16:colId xmlns:a16="http://schemas.microsoft.com/office/drawing/2014/main" val="885171617"/>
                    </a:ext>
                  </a:extLst>
                </a:gridCol>
              </a:tblGrid>
              <a:tr h="330633">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Human</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Human</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8796892"/>
                  </a:ext>
                </a:extLst>
              </a:tr>
              <a:tr h="314888">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Text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Voice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021742"/>
                  </a:ext>
                </a:extLst>
              </a:tr>
              <a:tr h="314888">
                <a:tc>
                  <a:txBody>
                    <a:bodyPr/>
                    <a:lstStyle/>
                    <a:p>
                      <a:pPr algn="l" fontAlgn="b"/>
                      <a:r>
                        <a:rPr lang="en-US" sz="1400" b="0" i="0" u="none" strike="noStrike" dirty="0">
                          <a:solidFill>
                            <a:srgbClr val="000000"/>
                          </a:solidFill>
                          <a:effectLst/>
                          <a:latin typeface="Calibri" panose="020F0502020204030204" pitchFamily="34" charset="0"/>
                        </a:rPr>
                        <a:t>Share of offers accepted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T-Test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6461526"/>
                  </a:ext>
                </a:extLst>
              </a:tr>
              <a:tr h="330633">
                <a:tc>
                  <a:txBody>
                    <a:bodyPr/>
                    <a:lstStyle/>
                    <a:p>
                      <a:pPr algn="l" fontAlgn="b"/>
                      <a:r>
                        <a:rPr lang="en-US" sz="1400" b="0" i="0" u="none" strike="noStrike" dirty="0">
                          <a:solidFill>
                            <a:srgbClr val="000000"/>
                          </a:solidFill>
                          <a:effectLst/>
                          <a:latin typeface="Calibri" panose="020F0502020204030204" pitchFamily="34" charset="0"/>
                        </a:rPr>
                        <a:t>Share of accepted unfair offers</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0.37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Calibri" panose="020F0502020204030204" pitchFamily="34" charset="0"/>
                        </a:rPr>
                        <a:t>n.s</a:t>
                      </a:r>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0.36</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T-Test</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63487178"/>
                  </a:ext>
                </a:extLst>
              </a:tr>
              <a:tr h="330633">
                <a:tc gridSpan="5">
                  <a:txBody>
                    <a:bodyPr/>
                    <a:lstStyle/>
                    <a:p>
                      <a:pPr algn="ctr" fontAlgn="b"/>
                      <a:r>
                        <a:rPr lang="nn-NO" sz="1400" b="0" i="0" u="none" strike="noStrike" dirty="0">
                          <a:solidFill>
                            <a:srgbClr val="000000"/>
                          </a:solidFill>
                          <a:effectLst/>
                          <a:latin typeface="Calibri" panose="020F0502020204030204" pitchFamily="34" charset="0"/>
                        </a:rPr>
                        <a:t>*** p&lt;0.01, ** p&lt;0.05, *p&lt;0.1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7803269"/>
                  </a:ext>
                </a:extLst>
              </a:tr>
            </a:tbl>
          </a:graphicData>
        </a:graphic>
      </p:graphicFrame>
      <p:sp>
        <p:nvSpPr>
          <p:cNvPr id="11" name="CasellaDiTesto 10"/>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3" name="Rettangolo 12"/>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747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de-DE" dirty="0"/>
              <a:t>Multivariate Analysis – </a:t>
            </a:r>
            <a:r>
              <a:rPr lang="de-DE" dirty="0" err="1"/>
              <a:t>random-effects</a:t>
            </a:r>
            <a:r>
              <a:rPr lang="de-DE" dirty="0"/>
              <a:t> </a:t>
            </a:r>
            <a:r>
              <a:rPr lang="de-DE" dirty="0" err="1"/>
              <a:t>logistic</a:t>
            </a:r>
            <a:r>
              <a:rPr lang="de-DE" dirty="0"/>
              <a:t> </a:t>
            </a:r>
            <a:r>
              <a:rPr lang="de-DE" dirty="0" err="1"/>
              <a:t>regression</a:t>
            </a:r>
            <a:endParaRPr lang="en-US" dirty="0"/>
          </a:p>
        </p:txBody>
      </p:sp>
      <p:sp>
        <p:nvSpPr>
          <p:cNvPr id="8" name="Inhaltsplatzhalter 7">
            <a:extLst>
              <a:ext uri="{FF2B5EF4-FFF2-40B4-BE49-F238E27FC236}">
                <a16:creationId xmlns:a16="http://schemas.microsoft.com/office/drawing/2014/main" id="{D8E8D675-21E3-4972-B959-E3BA84423D2A}"/>
              </a:ext>
            </a:extLst>
          </p:cNvPr>
          <p:cNvSpPr>
            <a:spLocks noGrp="1"/>
          </p:cNvSpPr>
          <p:nvPr>
            <p:ph sz="quarter" idx="14"/>
          </p:nvPr>
        </p:nvSpPr>
        <p:spPr>
          <a:xfrm>
            <a:off x="8185149" y="1268760"/>
            <a:ext cx="3313237" cy="5040000"/>
          </a:xfrm>
        </p:spPr>
        <p:txBody>
          <a:bodyPr/>
          <a:lstStyle/>
          <a:p>
            <a:endParaRPr lang="en-US" dirty="0"/>
          </a:p>
        </p:txBody>
      </p:sp>
      <p:sp>
        <p:nvSpPr>
          <p:cNvPr id="4" name="Textplatzhalter 3">
            <a:extLst>
              <a:ext uri="{FF2B5EF4-FFF2-40B4-BE49-F238E27FC236}">
                <a16:creationId xmlns:a16="http://schemas.microsoft.com/office/drawing/2014/main" id="{B185943E-211A-4963-A1A6-86595627FB1D}"/>
              </a:ext>
            </a:extLst>
          </p:cNvPr>
          <p:cNvSpPr>
            <a:spLocks noGrp="1"/>
          </p:cNvSpPr>
          <p:nvPr>
            <p:ph type="body" sz="quarter" idx="11"/>
          </p:nvPr>
        </p:nvSpPr>
        <p:spPr/>
        <p:txBody>
          <a:bodyPr/>
          <a:lstStyle/>
          <a:p>
            <a:endParaRPr lang="en-US"/>
          </a:p>
        </p:txBody>
      </p:sp>
      <p:sp>
        <p:nvSpPr>
          <p:cNvPr id="17" name="Rechteck 16">
            <a:extLst>
              <a:ext uri="{FF2B5EF4-FFF2-40B4-BE49-F238E27FC236}">
                <a16:creationId xmlns:a16="http://schemas.microsoft.com/office/drawing/2014/main" id="{EBCD24BB-5915-4D38-B876-282CD11E0983}"/>
              </a:ext>
            </a:extLst>
          </p:cNvPr>
          <p:cNvSpPr/>
          <p:nvPr/>
        </p:nvSpPr>
        <p:spPr bwMode="gray">
          <a:xfrm>
            <a:off x="8185150" y="1265864"/>
            <a:ext cx="3313037" cy="5040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fontAlgn="b">
              <a:spcBef>
                <a:spcPts val="400"/>
              </a:spcBef>
              <a:buBlip>
                <a:blip r:embed="rId2"/>
              </a:buBlip>
            </a:pPr>
            <a:r>
              <a:rPr lang="en-US" dirty="0">
                <a:solidFill>
                  <a:schemeClr val="tx1"/>
                </a:solidFill>
              </a:rPr>
              <a:t>The higher the round, the higher the acceptance probability</a:t>
            </a:r>
          </a:p>
          <a:p>
            <a:pPr marL="216000" indent="-216000" fontAlgn="b">
              <a:spcBef>
                <a:spcPts val="400"/>
              </a:spcBef>
              <a:buBlip>
                <a:blip r:embed="rId2"/>
              </a:buBlip>
            </a:pPr>
            <a:r>
              <a:rPr lang="en-US" dirty="0">
                <a:solidFill>
                  <a:schemeClr val="tx1"/>
                </a:solidFill>
              </a:rPr>
              <a:t>The higher the offer, the higher the acceptance probability</a:t>
            </a:r>
          </a:p>
          <a:p>
            <a:pPr marL="216000" indent="-216000" fontAlgn="b">
              <a:spcBef>
                <a:spcPts val="400"/>
              </a:spcBef>
              <a:buBlip>
                <a:blip r:embed="rId2"/>
              </a:buBlip>
            </a:pPr>
            <a:r>
              <a:rPr lang="en-US" dirty="0">
                <a:solidFill>
                  <a:schemeClr val="tx1"/>
                </a:solidFill>
              </a:rPr>
              <a:t>Unfair offers are more likely rejected</a:t>
            </a:r>
          </a:p>
          <a:p>
            <a:pPr fontAlgn="b">
              <a:spcBef>
                <a:spcPts val="400"/>
              </a:spcBef>
            </a:pPr>
            <a:endParaRPr lang="en-US" dirty="0">
              <a:solidFill>
                <a:schemeClr val="tx1"/>
              </a:solidFill>
            </a:endParaRPr>
          </a:p>
          <a:p>
            <a:pPr marL="216000" indent="-216000" fontAlgn="b">
              <a:spcBef>
                <a:spcPts val="400"/>
              </a:spcBef>
              <a:buBlip>
                <a:blip r:embed="rId2"/>
              </a:buBlip>
            </a:pPr>
            <a:r>
              <a:rPr lang="en-US" dirty="0">
                <a:solidFill>
                  <a:schemeClr val="tx1"/>
                </a:solidFill>
              </a:rPr>
              <a:t>(Unfair) offers made by computers and transmitted via voice are more likely accepted</a:t>
            </a:r>
          </a:p>
          <a:p>
            <a:pPr marL="216000" indent="-216000" fontAlgn="b">
              <a:spcBef>
                <a:spcPts val="400"/>
              </a:spcBef>
              <a:buBlip>
                <a:blip r:embed="rId2"/>
              </a:buBlip>
            </a:pPr>
            <a:r>
              <a:rPr lang="en-US" dirty="0">
                <a:solidFill>
                  <a:schemeClr val="tx1"/>
                </a:solidFill>
              </a:rPr>
              <a:t>(Unfair) offers made by human agents are less likely accepted</a:t>
            </a:r>
          </a:p>
        </p:txBody>
      </p:sp>
      <p:graphicFrame>
        <p:nvGraphicFramePr>
          <p:cNvPr id="13" name="Inhaltsplatzhalter 12">
            <a:extLst>
              <a:ext uri="{FF2B5EF4-FFF2-40B4-BE49-F238E27FC236}">
                <a16:creationId xmlns:a16="http://schemas.microsoft.com/office/drawing/2014/main" id="{E0CD430C-60FA-4F85-85BA-251B7406767A}"/>
              </a:ext>
            </a:extLst>
          </p:cNvPr>
          <p:cNvGraphicFramePr>
            <a:graphicFrameLocks noGrp="1"/>
          </p:cNvGraphicFramePr>
          <p:nvPr>
            <p:ph sz="quarter" idx="13"/>
            <p:extLst>
              <p:ext uri="{D42A27DB-BD31-4B8C-83A1-F6EECF244321}">
                <p14:modId xmlns:p14="http://schemas.microsoft.com/office/powerpoint/2010/main" val="2883510912"/>
              </p:ext>
            </p:extLst>
          </p:nvPr>
        </p:nvGraphicFramePr>
        <p:xfrm>
          <a:off x="696915" y="1340768"/>
          <a:ext cx="5184773" cy="4010660"/>
        </p:xfrm>
        <a:graphic>
          <a:graphicData uri="http://schemas.openxmlformats.org/drawingml/2006/table">
            <a:tbl>
              <a:tblPr/>
              <a:tblGrid>
                <a:gridCol w="2461917">
                  <a:extLst>
                    <a:ext uri="{9D8B030D-6E8A-4147-A177-3AD203B41FA5}">
                      <a16:colId xmlns:a16="http://schemas.microsoft.com/office/drawing/2014/main" val="2056431042"/>
                    </a:ext>
                  </a:extLst>
                </a:gridCol>
                <a:gridCol w="680714">
                  <a:extLst>
                    <a:ext uri="{9D8B030D-6E8A-4147-A177-3AD203B41FA5}">
                      <a16:colId xmlns:a16="http://schemas.microsoft.com/office/drawing/2014/main" val="704043513"/>
                    </a:ext>
                  </a:extLst>
                </a:gridCol>
                <a:gridCol w="680714">
                  <a:extLst>
                    <a:ext uri="{9D8B030D-6E8A-4147-A177-3AD203B41FA5}">
                      <a16:colId xmlns:a16="http://schemas.microsoft.com/office/drawing/2014/main" val="2472879193"/>
                    </a:ext>
                  </a:extLst>
                </a:gridCol>
                <a:gridCol w="680714">
                  <a:extLst>
                    <a:ext uri="{9D8B030D-6E8A-4147-A177-3AD203B41FA5}">
                      <a16:colId xmlns:a16="http://schemas.microsoft.com/office/drawing/2014/main" val="259821045"/>
                    </a:ext>
                  </a:extLst>
                </a:gridCol>
                <a:gridCol w="680714">
                  <a:extLst>
                    <a:ext uri="{9D8B030D-6E8A-4147-A177-3AD203B41FA5}">
                      <a16:colId xmlns:a16="http://schemas.microsoft.com/office/drawing/2014/main" val="901607518"/>
                    </a:ext>
                  </a:extLst>
                </a:gridCol>
              </a:tblGrid>
              <a:tr h="178688">
                <a:tc>
                  <a:txBody>
                    <a:bodyPr/>
                    <a:lstStyle/>
                    <a:p>
                      <a:pPr algn="l" fontAlgn="b"/>
                      <a:r>
                        <a:rPr lang="en-US" sz="1200" b="0" i="0" u="none" strike="noStrike" dirty="0">
                          <a:solidFill>
                            <a:srgbClr val="000000"/>
                          </a:solidFill>
                          <a:effectLst/>
                          <a:latin typeface="Calibri" panose="020F0502020204030204" pitchFamily="34" charset="0"/>
                        </a:rPr>
                        <a:t> </a:t>
                      </a:r>
                    </a:p>
                  </a:txBody>
                  <a:tcPr marL="8509" marR="8509" marT="8509" marB="0" anchor="b">
                    <a:lnL>
                      <a:noFill/>
                    </a:lnL>
                    <a:lnR>
                      <a:noFill/>
                    </a:lnR>
                    <a:lnT w="25400" cap="flat" cmpd="dbl" algn="ctr">
                      <a:solidFill>
                        <a:srgbClr val="000000"/>
                      </a:solidFill>
                      <a:prstDash val="solid"/>
                      <a:round/>
                      <a:headEnd type="none" w="med" len="med"/>
                      <a:tailEnd type="none" w="med" len="med"/>
                    </a:lnT>
                    <a:lnB>
                      <a:noFill/>
                    </a:lnB>
                  </a:tcPr>
                </a:tc>
                <a:tc gridSpan="4">
                  <a:txBody>
                    <a:bodyPr/>
                    <a:lstStyle/>
                    <a:p>
                      <a:pPr algn="ctr" fontAlgn="b"/>
                      <a:r>
                        <a:rPr lang="en-US" sz="1200" b="0" i="0" u="none" strike="noStrike">
                          <a:solidFill>
                            <a:srgbClr val="000000"/>
                          </a:solidFill>
                          <a:effectLst/>
                          <a:latin typeface="Calibri" panose="020F0502020204030204" pitchFamily="34" charset="0"/>
                        </a:rPr>
                        <a:t>Acceptance rate</a:t>
                      </a:r>
                    </a:p>
                  </a:txBody>
                  <a:tcPr marL="8509" marR="8509" marT="8509"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4407093"/>
                  </a:ext>
                </a:extLst>
              </a:tr>
              <a:tr h="170179">
                <a:tc>
                  <a:txBody>
                    <a:bodyPr/>
                    <a:lstStyle/>
                    <a:p>
                      <a:pPr algn="l" fontAlgn="b"/>
                      <a:r>
                        <a:rPr lang="en-US" sz="1200" b="0" i="0" u="none" strike="noStrike" dirty="0">
                          <a:solidFill>
                            <a:srgbClr val="000000"/>
                          </a:solidFill>
                          <a:effectLst/>
                          <a:latin typeface="Calibri" panose="020F0502020204030204" pitchFamily="34" charset="0"/>
                        </a:rPr>
                        <a:t> </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effectLst/>
                          <a:latin typeface="Calibri" panose="020F0502020204030204" pitchFamily="34" charset="0"/>
                        </a:rPr>
                        <a:t>all offers</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effectLst/>
                          <a:latin typeface="Calibri" panose="020F0502020204030204" pitchFamily="34" charset="0"/>
                        </a:rPr>
                        <a:t>unfair offers</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86553978"/>
                  </a:ext>
                </a:extLst>
              </a:tr>
              <a:tr h="170179">
                <a:tc>
                  <a:txBody>
                    <a:bodyPr/>
                    <a:lstStyle/>
                    <a:p>
                      <a:pPr algn="l" fontAlgn="b"/>
                      <a:r>
                        <a:rPr lang="en-US" sz="1200" b="0" i="0" u="none" strike="noStrike" dirty="0">
                          <a:solidFill>
                            <a:srgbClr val="000000"/>
                          </a:solidFill>
                          <a:effectLst/>
                          <a:latin typeface="Calibri" panose="020F0502020204030204" pitchFamily="34" charset="0"/>
                        </a:rPr>
                        <a:t>(Intercept)</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panose="020F0502020204030204" pitchFamily="34" charset="0"/>
                        </a:rPr>
                        <a:t>-3.413</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5349738"/>
                  </a:ext>
                </a:extLst>
              </a:tr>
              <a:tr h="170179">
                <a:tc>
                  <a:txBody>
                    <a:bodyPr/>
                    <a:lstStyle/>
                    <a:p>
                      <a:pPr algn="l" fontAlgn="b"/>
                      <a:r>
                        <a:rPr lang="en-US" sz="1200" b="0" i="0" u="none" strike="noStrike">
                          <a:solidFill>
                            <a:srgbClr val="000000"/>
                          </a:solidFill>
                          <a:effectLst/>
                          <a:latin typeface="Calibri" panose="020F0502020204030204" pitchFamily="34" charset="0"/>
                        </a:rPr>
                        <a:t>Treatment: Computer - Voice</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1.37616</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1.38201</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1283773897"/>
                  </a:ext>
                </a:extLst>
              </a:tr>
              <a:tr h="170179">
                <a:tc>
                  <a:txBody>
                    <a:bodyPr/>
                    <a:lstStyle/>
                    <a:p>
                      <a:pPr algn="l" fontAlgn="b"/>
                      <a:r>
                        <a:rPr lang="en-US" sz="1200" b="0" i="0" u="none" strike="noStrike" dirty="0">
                          <a:solidFill>
                            <a:srgbClr val="000000"/>
                          </a:solidFill>
                          <a:effectLst/>
                          <a:latin typeface="Calibri" panose="020F0502020204030204" pitchFamily="34" charset="0"/>
                        </a:rPr>
                        <a:t>Treatment: Human - Text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-2.67681</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-2.15996</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627324235"/>
                  </a:ext>
                </a:extLst>
              </a:tr>
              <a:tr h="170179">
                <a:tc>
                  <a:txBody>
                    <a:bodyPr/>
                    <a:lstStyle/>
                    <a:p>
                      <a:pPr algn="l" fontAlgn="b"/>
                      <a:r>
                        <a:rPr lang="en-US" sz="1200" b="0" i="0" u="none" strike="noStrike">
                          <a:solidFill>
                            <a:srgbClr val="000000"/>
                          </a:solidFill>
                          <a:effectLst/>
                          <a:latin typeface="Calibri" panose="020F0502020204030204" pitchFamily="34" charset="0"/>
                        </a:rPr>
                        <a:t>Treatment: Human - Voice</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-2.38148</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-2.42677</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2066873989"/>
                  </a:ext>
                </a:extLst>
              </a:tr>
              <a:tr h="170179">
                <a:tc>
                  <a:txBody>
                    <a:bodyPr/>
                    <a:lstStyle/>
                    <a:p>
                      <a:pPr algn="l" fontAlgn="b"/>
                      <a:endParaRPr lang="en-US" sz="1200" b="0" i="0" u="none" strike="noStrike" dirty="0">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extLst>
                  <a:ext uri="{0D108BD9-81ED-4DB2-BD59-A6C34878D82A}">
                    <a16:rowId xmlns:a16="http://schemas.microsoft.com/office/drawing/2014/main" val="1104693754"/>
                  </a:ext>
                </a:extLst>
              </a:tr>
              <a:tr h="170179">
                <a:tc>
                  <a:txBody>
                    <a:bodyPr/>
                    <a:lstStyle/>
                    <a:p>
                      <a:pPr algn="l" fontAlgn="b"/>
                      <a:r>
                        <a:rPr lang="en-US" sz="1200" b="0" i="0" u="none" strike="noStrike">
                          <a:solidFill>
                            <a:srgbClr val="000000"/>
                          </a:solidFill>
                          <a:effectLst/>
                          <a:latin typeface="Calibri" panose="020F0502020204030204" pitchFamily="34" charset="0"/>
                        </a:rPr>
                        <a:t>round</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0.15906</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0.24387</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201007198"/>
                  </a:ext>
                </a:extLst>
              </a:tr>
              <a:tr h="170179">
                <a:tc>
                  <a:txBody>
                    <a:bodyPr/>
                    <a:lstStyle/>
                    <a:p>
                      <a:pPr algn="l" fontAlgn="b"/>
                      <a:r>
                        <a:rPr lang="en-US" sz="1200" b="0" i="0" u="none" strike="noStrike" dirty="0">
                          <a:solidFill>
                            <a:srgbClr val="000000"/>
                          </a:solidFill>
                          <a:effectLst/>
                          <a:latin typeface="Calibri" panose="020F0502020204030204" pitchFamily="34" charset="0"/>
                        </a:rPr>
                        <a:t>offer</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2.36302</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2.13999</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3987076970"/>
                  </a:ext>
                </a:extLst>
              </a:tr>
              <a:tr h="170179">
                <a:tc>
                  <a:txBody>
                    <a:bodyPr/>
                    <a:lstStyle/>
                    <a:p>
                      <a:pPr algn="l" fontAlgn="b"/>
                      <a:r>
                        <a:rPr lang="en-US" sz="1200" b="0" i="0" u="none" strike="noStrike">
                          <a:solidFill>
                            <a:srgbClr val="000000"/>
                          </a:solidFill>
                          <a:effectLst/>
                          <a:latin typeface="Calibri" panose="020F0502020204030204" pitchFamily="34" charset="0"/>
                        </a:rPr>
                        <a:t>unfair offer (0: offer &gt;3, 1: offer&lt;=3)</a:t>
                      </a:r>
                    </a:p>
                  </a:txBody>
                  <a:tcPr marL="8509" marR="8509" marT="8509"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-1.24536</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extLst>
                  <a:ext uri="{0D108BD9-81ED-4DB2-BD59-A6C34878D82A}">
                    <a16:rowId xmlns:a16="http://schemas.microsoft.com/office/drawing/2014/main" val="521577839"/>
                  </a:ext>
                </a:extLst>
              </a:tr>
              <a:tr h="170179">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509" marR="8509" marT="8509" marB="0" anchor="b">
                    <a:lnL>
                      <a:noFill/>
                    </a:lnL>
                    <a:lnR>
                      <a:noFill/>
                    </a:lnR>
                    <a:lnT>
                      <a:noFill/>
                    </a:lnT>
                    <a:lnB>
                      <a:noFill/>
                    </a:lnB>
                  </a:tcPr>
                </a:tc>
                <a:extLst>
                  <a:ext uri="{0D108BD9-81ED-4DB2-BD59-A6C34878D82A}">
                    <a16:rowId xmlns:a16="http://schemas.microsoft.com/office/drawing/2014/main" val="3882534844"/>
                  </a:ext>
                </a:extLst>
              </a:tr>
              <a:tr h="170179">
                <a:tc>
                  <a:txBody>
                    <a:bodyPr/>
                    <a:lstStyle/>
                    <a:p>
                      <a:pPr algn="l" fontAlgn="b"/>
                      <a:r>
                        <a:rPr lang="en-US" sz="1200" b="0" i="0" u="none" strike="noStrike">
                          <a:solidFill>
                            <a:srgbClr val="000000"/>
                          </a:solidFill>
                          <a:effectLst/>
                          <a:latin typeface="Calibri" panose="020F0502020204030204" pitchFamily="34" charset="0"/>
                        </a:rPr>
                        <a:t>age </a:t>
                      </a:r>
                    </a:p>
                  </a:txBody>
                  <a:tcPr marL="8509" marR="8509" marT="8509"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-0.07264</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-0.09462</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1446041951"/>
                  </a:ext>
                </a:extLst>
              </a:tr>
              <a:tr h="170179">
                <a:tc>
                  <a:txBody>
                    <a:bodyPr/>
                    <a:lstStyle/>
                    <a:p>
                      <a:pPr algn="l" fontAlgn="b"/>
                      <a:r>
                        <a:rPr lang="en-US" sz="1200" b="0" i="0" u="none" strike="noStrike">
                          <a:solidFill>
                            <a:srgbClr val="000000"/>
                          </a:solidFill>
                          <a:effectLst/>
                          <a:latin typeface="Calibri" panose="020F0502020204030204" pitchFamily="34" charset="0"/>
                        </a:rPr>
                        <a:t>gender (0: male, 1: female)</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0.9836</a:t>
                      </a:r>
                    </a:p>
                  </a:txBody>
                  <a:tcPr marL="8509" marR="8509" marT="8509"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1.03197</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339852232"/>
                  </a:ext>
                </a:extLst>
              </a:tr>
              <a:tr h="170179">
                <a:tc>
                  <a:txBody>
                    <a:bodyPr/>
                    <a:lstStyle/>
                    <a:p>
                      <a:pPr algn="l" fontAlgn="b"/>
                      <a:r>
                        <a:rPr lang="en-US" sz="1200" b="0" i="0" u="none" strike="noStrike">
                          <a:solidFill>
                            <a:srgbClr val="000000"/>
                          </a:solidFill>
                          <a:effectLst/>
                          <a:latin typeface="Calibri" panose="020F0502020204030204" pitchFamily="34" charset="0"/>
                        </a:rPr>
                        <a:t>Perception Anthropomorphism (mean)</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-0.46525</a:t>
                      </a:r>
                    </a:p>
                  </a:txBody>
                  <a:tcPr marL="8509" marR="8509" marT="8509"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-0.565</a:t>
                      </a:r>
                    </a:p>
                  </a:txBody>
                  <a:tcPr marL="8509" marR="8509" marT="8509"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a:noFill/>
                    </a:lnT>
                    <a:lnB>
                      <a:noFill/>
                    </a:lnB>
                  </a:tcPr>
                </a:tc>
                <a:extLst>
                  <a:ext uri="{0D108BD9-81ED-4DB2-BD59-A6C34878D82A}">
                    <a16:rowId xmlns:a16="http://schemas.microsoft.com/office/drawing/2014/main" val="3018239601"/>
                  </a:ext>
                </a:extLst>
              </a:tr>
              <a:tr h="170179">
                <a:tc>
                  <a:txBody>
                    <a:bodyPr/>
                    <a:lstStyle/>
                    <a:p>
                      <a:pPr algn="l" fontAlgn="b"/>
                      <a:r>
                        <a:rPr lang="en-US" sz="1200" b="0" i="0" u="none" strike="noStrike">
                          <a:solidFill>
                            <a:srgbClr val="000000"/>
                          </a:solidFill>
                          <a:effectLst/>
                          <a:latin typeface="Calibri" panose="020F0502020204030204" pitchFamily="34" charset="0"/>
                        </a:rPr>
                        <a:t>Perception responsibility for action (mean)</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0.20695</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0.24762</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8509" marR="8509" marT="850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450766"/>
                  </a:ext>
                </a:extLst>
              </a:tr>
              <a:tr h="170179">
                <a:tc>
                  <a:txBody>
                    <a:bodyPr/>
                    <a:lstStyle/>
                    <a:p>
                      <a:pPr algn="l" fontAlgn="b"/>
                      <a:r>
                        <a:rPr lang="en-US" sz="1200" b="0" i="0" u="none" strike="noStrike">
                          <a:solidFill>
                            <a:srgbClr val="000000"/>
                          </a:solidFill>
                          <a:effectLst/>
                          <a:latin typeface="Calibri" panose="020F0502020204030204" pitchFamily="34" charset="0"/>
                        </a:rPr>
                        <a:t>sigma</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Calibri" panose="020F0502020204030204" pitchFamily="34" charset="0"/>
                        </a:rPr>
                        <a:t>3.690</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3.612</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panose="020F0502020204030204" pitchFamily="34" charset="0"/>
                        </a:rPr>
                        <a:t>***</a:t>
                      </a:r>
                    </a:p>
                  </a:txBody>
                  <a:tcPr marL="8509" marR="8509" marT="850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0075059"/>
                  </a:ext>
                </a:extLst>
              </a:tr>
              <a:tr h="170179">
                <a:tc>
                  <a:txBody>
                    <a:bodyPr/>
                    <a:lstStyle/>
                    <a:p>
                      <a:pPr algn="l" fontAlgn="b"/>
                      <a:r>
                        <a:rPr lang="en-US" sz="1200" b="0" i="0" u="none" strike="noStrike">
                          <a:solidFill>
                            <a:srgbClr val="000000"/>
                          </a:solidFill>
                          <a:effectLst/>
                          <a:latin typeface="Calibri" panose="020F0502020204030204" pitchFamily="34" charset="0"/>
                        </a:rPr>
                        <a:t>N</a:t>
                      </a:r>
                    </a:p>
                  </a:txBody>
                  <a:tcPr marL="8509" marR="8509" marT="8509" marB="0" anchor="b">
                    <a:lnL>
                      <a:noFill/>
                    </a:lnL>
                    <a:lnR>
                      <a:noFill/>
                    </a:lnR>
                    <a:lnT>
                      <a:noFill/>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224</a:t>
                      </a:r>
                    </a:p>
                  </a:txBody>
                  <a:tcPr marL="8509" marR="8509" marT="8509" marB="0" anchor="b">
                    <a:lnL>
                      <a:noFill/>
                    </a:lnL>
                    <a:lnR>
                      <a:noFill/>
                    </a:lnR>
                    <a:lnT>
                      <a:noFill/>
                    </a:lnT>
                    <a:lnB>
                      <a:noFill/>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224</a:t>
                      </a:r>
                    </a:p>
                  </a:txBody>
                  <a:tcPr marL="8509" marR="8509" marT="8509"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886585898"/>
                  </a:ext>
                </a:extLst>
              </a:tr>
              <a:tr h="170179">
                <a:tc>
                  <a:txBody>
                    <a:bodyPr/>
                    <a:lstStyle/>
                    <a:p>
                      <a:pPr algn="l" fontAlgn="b"/>
                      <a:r>
                        <a:rPr lang="en-US" sz="1200" b="0" i="0" u="none" strike="noStrike">
                          <a:solidFill>
                            <a:srgbClr val="000000"/>
                          </a:solidFill>
                          <a:effectLst/>
                          <a:latin typeface="Calibri" panose="020F0502020204030204" pitchFamily="34" charset="0"/>
                        </a:rPr>
                        <a:t>Groups</a:t>
                      </a:r>
                    </a:p>
                  </a:txBody>
                  <a:tcPr marL="8509" marR="8509" marT="8509" marB="0" anchor="b">
                    <a:lnL>
                      <a:noFill/>
                    </a:lnL>
                    <a:lnR>
                      <a:noFill/>
                    </a:lnR>
                    <a:lnT>
                      <a:noFill/>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8</a:t>
                      </a:r>
                    </a:p>
                  </a:txBody>
                  <a:tcPr marL="8509" marR="8509" marT="8509" marB="0" anchor="b">
                    <a:lnL>
                      <a:noFill/>
                    </a:lnL>
                    <a:lnR>
                      <a:noFill/>
                    </a:lnR>
                    <a:lnT>
                      <a:noFill/>
                    </a:lnT>
                    <a:lnB>
                      <a:noFill/>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1-6</a:t>
                      </a:r>
                    </a:p>
                  </a:txBody>
                  <a:tcPr marL="8509" marR="8509" marT="8509"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48799436"/>
                  </a:ext>
                </a:extLst>
              </a:tr>
              <a:tr h="178688">
                <a:tc>
                  <a:txBody>
                    <a:bodyPr/>
                    <a:lstStyle/>
                    <a:p>
                      <a:pPr algn="l" fontAlgn="b"/>
                      <a:r>
                        <a:rPr lang="en-US" sz="1200" b="0" i="0" u="none" strike="noStrike">
                          <a:solidFill>
                            <a:srgbClr val="000000"/>
                          </a:solidFill>
                          <a:effectLst/>
                          <a:latin typeface="Calibri" panose="020F0502020204030204" pitchFamily="34" charset="0"/>
                        </a:rPr>
                        <a:t>AIC</a:t>
                      </a:r>
                    </a:p>
                  </a:txBody>
                  <a:tcPr marL="8509" marR="8509" marT="8509" marB="0" anchor="b">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effectLst/>
                          <a:latin typeface="Calibri" panose="020F0502020204030204" pitchFamily="34" charset="0"/>
                        </a:rPr>
                        <a:t>685.2</a:t>
                      </a:r>
                    </a:p>
                  </a:txBody>
                  <a:tcPr marL="8509" marR="8509" marT="85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panose="020F0502020204030204" pitchFamily="34" charset="0"/>
                        </a:rPr>
                        <a:t>531.8</a:t>
                      </a:r>
                    </a:p>
                  </a:txBody>
                  <a:tcPr marL="8509" marR="8509" marT="85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85413088"/>
                  </a:ext>
                </a:extLst>
              </a:tr>
              <a:tr h="178688">
                <a:tc gridSpan="5">
                  <a:txBody>
                    <a:bodyPr/>
                    <a:lstStyle/>
                    <a:p>
                      <a:pPr algn="ctr" fontAlgn="b"/>
                      <a:r>
                        <a:rPr lang="nn-NO" sz="1200" b="0" i="0" u="none" strike="noStrike" dirty="0">
                          <a:solidFill>
                            <a:srgbClr val="000000"/>
                          </a:solidFill>
                          <a:effectLst/>
                          <a:latin typeface="Calibri" panose="020F0502020204030204" pitchFamily="34" charset="0"/>
                        </a:rPr>
                        <a:t>*** p&lt;0.001, ** p&lt;0.01, * p&lt;0.05, . p&lt;0.1</a:t>
                      </a:r>
                    </a:p>
                  </a:txBody>
                  <a:tcPr marL="8509" marR="8509" marT="8509"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993194"/>
                  </a:ext>
                </a:extLst>
              </a:tr>
            </a:tbl>
          </a:graphicData>
        </a:graphic>
      </p:graphicFrame>
      <p:sp>
        <p:nvSpPr>
          <p:cNvPr id="7" name="CasellaDiTesto 6"/>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9" name="Rettangolo 8"/>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4685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en-US" dirty="0" err="1"/>
              <a:t>Excourse</a:t>
            </a:r>
            <a:r>
              <a:rPr lang="en-US" dirty="0"/>
              <a:t>: Perception of humanness (anthropomorphism scale)</a:t>
            </a:r>
          </a:p>
        </p:txBody>
      </p:sp>
      <p:sp>
        <p:nvSpPr>
          <p:cNvPr id="8" name="Inhaltsplatzhalter 7">
            <a:extLst>
              <a:ext uri="{FF2B5EF4-FFF2-40B4-BE49-F238E27FC236}">
                <a16:creationId xmlns:a16="http://schemas.microsoft.com/office/drawing/2014/main" id="{D8E8D675-21E3-4972-B959-E3BA84423D2A}"/>
              </a:ext>
            </a:extLst>
          </p:cNvPr>
          <p:cNvSpPr>
            <a:spLocks noGrp="1"/>
          </p:cNvSpPr>
          <p:nvPr>
            <p:ph sz="quarter" idx="14"/>
          </p:nvPr>
        </p:nvSpPr>
        <p:spPr>
          <a:xfrm>
            <a:off x="8185149" y="1268760"/>
            <a:ext cx="3313237" cy="5040000"/>
          </a:xfrm>
        </p:spPr>
        <p:txBody>
          <a:bodyPr/>
          <a:lstStyle/>
          <a:p>
            <a:endParaRPr lang="en-US" dirty="0"/>
          </a:p>
        </p:txBody>
      </p:sp>
      <p:sp>
        <p:nvSpPr>
          <p:cNvPr id="4" name="Textplatzhalter 3">
            <a:extLst>
              <a:ext uri="{FF2B5EF4-FFF2-40B4-BE49-F238E27FC236}">
                <a16:creationId xmlns:a16="http://schemas.microsoft.com/office/drawing/2014/main" id="{B185943E-211A-4963-A1A6-86595627FB1D}"/>
              </a:ext>
            </a:extLst>
          </p:cNvPr>
          <p:cNvSpPr>
            <a:spLocks noGrp="1"/>
          </p:cNvSpPr>
          <p:nvPr>
            <p:ph type="body" sz="quarter" idx="11"/>
          </p:nvPr>
        </p:nvSpPr>
        <p:spPr/>
        <p:txBody>
          <a:bodyPr/>
          <a:lstStyle/>
          <a:p>
            <a:endParaRPr lang="en-US"/>
          </a:p>
        </p:txBody>
      </p:sp>
      <p:sp>
        <p:nvSpPr>
          <p:cNvPr id="17" name="Rechteck 16">
            <a:extLst>
              <a:ext uri="{FF2B5EF4-FFF2-40B4-BE49-F238E27FC236}">
                <a16:creationId xmlns:a16="http://schemas.microsoft.com/office/drawing/2014/main" id="{EBCD24BB-5915-4D38-B876-282CD11E0983}"/>
              </a:ext>
            </a:extLst>
          </p:cNvPr>
          <p:cNvSpPr/>
          <p:nvPr/>
        </p:nvSpPr>
        <p:spPr bwMode="gray">
          <a:xfrm>
            <a:off x="6313412" y="1265864"/>
            <a:ext cx="5184775" cy="21631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fontAlgn="b">
              <a:spcBef>
                <a:spcPts val="400"/>
              </a:spcBef>
              <a:buBlip>
                <a:blip r:embed="rId2"/>
              </a:buBlip>
            </a:pPr>
            <a:r>
              <a:rPr lang="en-US" dirty="0">
                <a:solidFill>
                  <a:schemeClr val="tx1"/>
                </a:solidFill>
              </a:rPr>
              <a:t>Transmission mechanism, i.e., voice does not change perception of humanness, neither for human nor for computer opponents</a:t>
            </a:r>
          </a:p>
          <a:p>
            <a:pPr marL="216000" indent="-216000" fontAlgn="b">
              <a:spcBef>
                <a:spcPts val="400"/>
              </a:spcBef>
              <a:buBlip>
                <a:blip r:embed="rId2"/>
              </a:buBlip>
            </a:pPr>
            <a:r>
              <a:rPr lang="en-US" dirty="0">
                <a:solidFill>
                  <a:schemeClr val="tx1"/>
                </a:solidFill>
              </a:rPr>
              <a:t>Humans are perceived more human independent of the transmission mechanism</a:t>
            </a:r>
          </a:p>
        </p:txBody>
      </p:sp>
      <p:graphicFrame>
        <p:nvGraphicFramePr>
          <p:cNvPr id="7" name="Inhaltsplatzhalter 6">
            <a:extLst>
              <a:ext uri="{FF2B5EF4-FFF2-40B4-BE49-F238E27FC236}">
                <a16:creationId xmlns:a16="http://schemas.microsoft.com/office/drawing/2014/main" id="{B014FB15-89B8-4D13-A8F2-B385227159B4}"/>
              </a:ext>
            </a:extLst>
          </p:cNvPr>
          <p:cNvGraphicFramePr>
            <a:graphicFrameLocks noGrp="1"/>
          </p:cNvGraphicFramePr>
          <p:nvPr>
            <p:ph sz="quarter" idx="13"/>
            <p:extLst>
              <p:ext uri="{D42A27DB-BD31-4B8C-83A1-F6EECF244321}">
                <p14:modId xmlns:p14="http://schemas.microsoft.com/office/powerpoint/2010/main" val="3888282603"/>
              </p:ext>
            </p:extLst>
          </p:nvPr>
        </p:nvGraphicFramePr>
        <p:xfrm>
          <a:off x="696789" y="1340768"/>
          <a:ext cx="2952525" cy="1800199"/>
        </p:xfrm>
        <a:graphic>
          <a:graphicData uri="http://schemas.openxmlformats.org/drawingml/2006/table">
            <a:tbl>
              <a:tblPr/>
              <a:tblGrid>
                <a:gridCol w="1181010">
                  <a:extLst>
                    <a:ext uri="{9D8B030D-6E8A-4147-A177-3AD203B41FA5}">
                      <a16:colId xmlns:a16="http://schemas.microsoft.com/office/drawing/2014/main" val="3553047719"/>
                    </a:ext>
                  </a:extLst>
                </a:gridCol>
                <a:gridCol w="1181010">
                  <a:extLst>
                    <a:ext uri="{9D8B030D-6E8A-4147-A177-3AD203B41FA5}">
                      <a16:colId xmlns:a16="http://schemas.microsoft.com/office/drawing/2014/main" val="1221200192"/>
                    </a:ext>
                  </a:extLst>
                </a:gridCol>
                <a:gridCol w="590505">
                  <a:extLst>
                    <a:ext uri="{9D8B030D-6E8A-4147-A177-3AD203B41FA5}">
                      <a16:colId xmlns:a16="http://schemas.microsoft.com/office/drawing/2014/main" val="4001437070"/>
                    </a:ext>
                  </a:extLst>
                </a:gridCol>
              </a:tblGrid>
              <a:tr h="487735">
                <a:tc>
                  <a:txBody>
                    <a:bodyPr/>
                    <a:lstStyle/>
                    <a:p>
                      <a:pPr algn="l" fontAlgn="b"/>
                      <a:r>
                        <a:rPr lang="en-US" sz="1500" b="0" i="0" u="none" strike="noStrike">
                          <a:solidFill>
                            <a:srgbClr val="000000"/>
                          </a:solidFill>
                          <a:effectLst/>
                          <a:latin typeface="Calibri" panose="020F0502020204030204" pitchFamily="34" charset="0"/>
                        </a:rPr>
                        <a:t> </a:t>
                      </a:r>
                    </a:p>
                  </a:txBody>
                  <a:tcPr marL="4763" marR="4763" marT="4763"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ctr" fontAlgn="ctr"/>
                      <a:r>
                        <a:rPr lang="en-US" sz="1500" b="0" i="0" u="none" strike="noStrike">
                          <a:solidFill>
                            <a:srgbClr val="000000"/>
                          </a:solidFill>
                          <a:effectLst/>
                          <a:latin typeface="Calibri" panose="020F0502020204030204" pitchFamily="34" charset="0"/>
                        </a:rPr>
                        <a:t>Anthropomorphism scale</a:t>
                      </a:r>
                    </a:p>
                  </a:txBody>
                  <a:tcPr marL="4763" marR="4763" marT="4763" marB="0" anchor="ctr">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942633851"/>
                  </a:ext>
                </a:extLst>
              </a:tr>
              <a:tr h="266865">
                <a:tc>
                  <a:txBody>
                    <a:bodyPr/>
                    <a:lstStyle/>
                    <a:p>
                      <a:pPr algn="l" fontAlgn="b"/>
                      <a:r>
                        <a:rPr lang="en-US" sz="1500" b="0" i="0" u="none" strike="noStrike">
                          <a:solidFill>
                            <a:srgbClr val="000000"/>
                          </a:solidFill>
                          <a:effectLst/>
                          <a:latin typeface="Calibri" panose="020F0502020204030204" pitchFamily="34" charset="0"/>
                        </a:rPr>
                        <a:t> </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M</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SD</a:t>
                      </a:r>
                    </a:p>
                  </a:txBody>
                  <a:tcPr marL="4763" marR="4763" marT="476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993316"/>
                  </a:ext>
                </a:extLst>
              </a:tr>
              <a:tr h="259578">
                <a:tc>
                  <a:txBody>
                    <a:bodyPr/>
                    <a:lstStyle/>
                    <a:p>
                      <a:pPr algn="l" fontAlgn="ctr"/>
                      <a:r>
                        <a:rPr lang="en-US" sz="1500" b="0" i="0" u="none" strike="noStrike">
                          <a:solidFill>
                            <a:srgbClr val="000000"/>
                          </a:solidFill>
                          <a:effectLst/>
                          <a:latin typeface="Calibri" panose="020F0502020204030204" pitchFamily="34" charset="0"/>
                        </a:rPr>
                        <a:t>HT</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dirty="0">
                          <a:solidFill>
                            <a:srgbClr val="000000"/>
                          </a:solidFill>
                          <a:effectLst/>
                          <a:latin typeface="Calibri" panose="020F0502020204030204" pitchFamily="34" charset="0"/>
                        </a:rPr>
                        <a:t>5</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0.92</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1914754"/>
                  </a:ext>
                </a:extLst>
              </a:tr>
              <a:tr h="259578">
                <a:tc>
                  <a:txBody>
                    <a:bodyPr/>
                    <a:lstStyle/>
                    <a:p>
                      <a:pPr algn="l" fontAlgn="ctr"/>
                      <a:r>
                        <a:rPr lang="en-US" sz="1500" b="0" i="0" u="none" strike="noStrike" dirty="0">
                          <a:solidFill>
                            <a:srgbClr val="000000"/>
                          </a:solidFill>
                          <a:effectLst/>
                          <a:latin typeface="Calibri" panose="020F0502020204030204" pitchFamily="34" charset="0"/>
                        </a:rPr>
                        <a:t>HV</a:t>
                      </a:r>
                    </a:p>
                  </a:txBody>
                  <a:tcPr marL="4763" marR="4763" marT="4763"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4.99</a:t>
                      </a:r>
                    </a:p>
                  </a:txBody>
                  <a:tcPr marL="4763" marR="4763" marT="4763"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1.35</a:t>
                      </a:r>
                    </a:p>
                  </a:txBody>
                  <a:tcPr marL="4763" marR="4763" marT="4763" marB="0" anchor="ctr">
                    <a:lnL>
                      <a:noFill/>
                    </a:lnL>
                    <a:lnR>
                      <a:noFill/>
                    </a:lnR>
                    <a:lnT>
                      <a:noFill/>
                    </a:lnT>
                    <a:lnB>
                      <a:noFill/>
                    </a:lnB>
                  </a:tcPr>
                </a:tc>
                <a:extLst>
                  <a:ext uri="{0D108BD9-81ED-4DB2-BD59-A6C34878D82A}">
                    <a16:rowId xmlns:a16="http://schemas.microsoft.com/office/drawing/2014/main" val="834554068"/>
                  </a:ext>
                </a:extLst>
              </a:tr>
              <a:tr h="259578">
                <a:tc>
                  <a:txBody>
                    <a:bodyPr/>
                    <a:lstStyle/>
                    <a:p>
                      <a:pPr algn="l" fontAlgn="ctr"/>
                      <a:r>
                        <a:rPr lang="en-US" sz="1500" b="0" i="0" u="none" strike="noStrike">
                          <a:solidFill>
                            <a:srgbClr val="000000"/>
                          </a:solidFill>
                          <a:effectLst/>
                          <a:latin typeface="Calibri" panose="020F0502020204030204" pitchFamily="34" charset="0"/>
                        </a:rPr>
                        <a:t>CT</a:t>
                      </a:r>
                    </a:p>
                  </a:txBody>
                  <a:tcPr marL="4763" marR="4763" marT="4763"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2.34</a:t>
                      </a:r>
                    </a:p>
                  </a:txBody>
                  <a:tcPr marL="4763" marR="4763" marT="4763" marB="0" anchor="ctr">
                    <a:lnL>
                      <a:noFill/>
                    </a:lnL>
                    <a:lnR>
                      <a:noFill/>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1.37</a:t>
                      </a:r>
                    </a:p>
                  </a:txBody>
                  <a:tcPr marL="4763" marR="4763" marT="4763" marB="0" anchor="ctr">
                    <a:lnL>
                      <a:noFill/>
                    </a:lnL>
                    <a:lnR>
                      <a:noFill/>
                    </a:lnR>
                    <a:lnT>
                      <a:noFill/>
                    </a:lnT>
                    <a:lnB>
                      <a:noFill/>
                    </a:lnB>
                  </a:tcPr>
                </a:tc>
                <a:extLst>
                  <a:ext uri="{0D108BD9-81ED-4DB2-BD59-A6C34878D82A}">
                    <a16:rowId xmlns:a16="http://schemas.microsoft.com/office/drawing/2014/main" val="1009513945"/>
                  </a:ext>
                </a:extLst>
              </a:tr>
              <a:tr h="266865">
                <a:tc>
                  <a:txBody>
                    <a:bodyPr/>
                    <a:lstStyle/>
                    <a:p>
                      <a:pPr algn="l" fontAlgn="ctr"/>
                      <a:r>
                        <a:rPr lang="en-US" sz="1500" b="0" i="0" u="none" strike="noStrike">
                          <a:solidFill>
                            <a:srgbClr val="000000"/>
                          </a:solidFill>
                          <a:effectLst/>
                          <a:latin typeface="Calibri" panose="020F0502020204030204" pitchFamily="34" charset="0"/>
                        </a:rPr>
                        <a:t>CV</a:t>
                      </a:r>
                    </a:p>
                  </a:txBody>
                  <a:tcPr marL="4763" marR="4763" marT="4763"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2.47</a:t>
                      </a:r>
                    </a:p>
                  </a:txBody>
                  <a:tcPr marL="4763" marR="4763" marT="4763"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Calibri" panose="020F0502020204030204" pitchFamily="34" charset="0"/>
                        </a:rPr>
                        <a:t>1.62</a:t>
                      </a:r>
                    </a:p>
                  </a:txBody>
                  <a:tcPr marL="4763" marR="4763" marT="4763" marB="0" anchor="ctr">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89620898"/>
                  </a:ext>
                </a:extLst>
              </a:tr>
            </a:tbl>
          </a:graphicData>
        </a:graphic>
      </p:graphicFrame>
      <p:sp>
        <p:nvSpPr>
          <p:cNvPr id="9" name="CasellaDiTesto 8"/>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0" name="Rettangolo 9"/>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1721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a:xfrm>
            <a:off x="4081363" y="4022959"/>
            <a:ext cx="6912000" cy="990217"/>
          </a:xfrm>
        </p:spPr>
        <p:txBody>
          <a:bodyPr/>
          <a:lstStyle/>
          <a:p>
            <a:r>
              <a:rPr lang="de-DE" dirty="0" err="1"/>
              <a:t>Conclusion</a:t>
            </a:r>
            <a:endParaRPr lang="en-US" dirty="0"/>
          </a:p>
        </p:txBody>
      </p:sp>
      <p:sp>
        <p:nvSpPr>
          <p:cNvPr id="3" name="CasellaDiTesto 2"/>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4" name="Rettangolo 3"/>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9995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BEACD290-CD07-4A71-A103-989DE78E58BE}"/>
              </a:ext>
            </a:extLst>
          </p:cNvPr>
          <p:cNvSpPr>
            <a:spLocks noGrp="1"/>
          </p:cNvSpPr>
          <p:nvPr>
            <p:ph sz="quarter" idx="12"/>
          </p:nvPr>
        </p:nvSpPr>
        <p:spPr/>
        <p:txBody>
          <a:bodyPr/>
          <a:lstStyle/>
          <a:p>
            <a:r>
              <a:rPr lang="en-US" dirty="0"/>
              <a:t>Effects of agent type:</a:t>
            </a:r>
          </a:p>
          <a:p>
            <a:pPr lvl="2"/>
            <a:r>
              <a:rPr lang="en-US" dirty="0"/>
              <a:t>When interacting with a computer agent, acceptance rate of unfair offers increases significantly</a:t>
            </a:r>
          </a:p>
          <a:p>
            <a:pPr lvl="2"/>
            <a:r>
              <a:rPr lang="en-US" dirty="0"/>
              <a:t>The difference is even higher, when the offer is transmitted via voice</a:t>
            </a:r>
          </a:p>
          <a:p>
            <a:pPr indent="-216000"/>
            <a:r>
              <a:rPr lang="en-US" dirty="0"/>
              <a:t>Effects of voice:</a:t>
            </a:r>
          </a:p>
          <a:p>
            <a:pPr lvl="2"/>
            <a:r>
              <a:rPr lang="en-US" dirty="0"/>
              <a:t>Acceptance rate in voice treatments is higher for both interaction with computer and humans</a:t>
            </a:r>
          </a:p>
          <a:p>
            <a:pPr lvl="2"/>
            <a:r>
              <a:rPr lang="en-US" dirty="0"/>
              <a:t>When interacting with a computer agent, transmission of the offer via voice also increases the acceptance rate for unfair offers</a:t>
            </a:r>
          </a:p>
          <a:p>
            <a:pPr lvl="2"/>
            <a:r>
              <a:rPr lang="en-US" dirty="0"/>
              <a:t>In interaction with humans the higher overall acceptance rate in the voice treatment is most likely caused by higher offers in this treatment</a:t>
            </a:r>
          </a:p>
        </p:txBody>
      </p:sp>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p:txBody>
          <a:bodyPr/>
          <a:lstStyle/>
          <a:p>
            <a:r>
              <a:rPr lang="en-US" dirty="0"/>
              <a:t>Conclusions … so far</a:t>
            </a:r>
          </a:p>
        </p:txBody>
      </p:sp>
      <p:sp>
        <p:nvSpPr>
          <p:cNvPr id="2" name="Textplatzhalter 1">
            <a:extLst>
              <a:ext uri="{FF2B5EF4-FFF2-40B4-BE49-F238E27FC236}">
                <a16:creationId xmlns:a16="http://schemas.microsoft.com/office/drawing/2014/main" id="{7FF1F367-4511-4FA7-865A-ADA25B4A9B72}"/>
              </a:ext>
            </a:extLst>
          </p:cNvPr>
          <p:cNvSpPr>
            <a:spLocks noGrp="1"/>
          </p:cNvSpPr>
          <p:nvPr>
            <p:ph type="body" sz="quarter" idx="11"/>
          </p:nvPr>
        </p:nvSpPr>
        <p:spPr/>
        <p:txBody>
          <a:bodyPr/>
          <a:lstStyle/>
          <a:p>
            <a:endParaRPr lang="en-US"/>
          </a:p>
        </p:txBody>
      </p:sp>
      <p:sp>
        <p:nvSpPr>
          <p:cNvPr id="7" name="CasellaDiTesto 6"/>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8" name="Rettangolo 7"/>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0885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5E51A0-0BFF-4098-80E6-A2AFF0BE282B}"/>
              </a:ext>
            </a:extLst>
          </p:cNvPr>
          <p:cNvSpPr>
            <a:spLocks noGrp="1"/>
          </p:cNvSpPr>
          <p:nvPr>
            <p:ph type="title"/>
          </p:nvPr>
        </p:nvSpPr>
        <p:spPr>
          <a:xfrm>
            <a:off x="4081363" y="4022959"/>
            <a:ext cx="6912000" cy="990217"/>
          </a:xfrm>
        </p:spPr>
        <p:txBody>
          <a:bodyPr/>
          <a:lstStyle/>
          <a:p>
            <a:r>
              <a:rPr lang="de-DE" dirty="0"/>
              <a:t>Follow-</a:t>
            </a:r>
            <a:r>
              <a:rPr lang="de-DE" dirty="0" err="1"/>
              <a:t>up</a:t>
            </a:r>
            <a:r>
              <a:rPr lang="de-DE" dirty="0"/>
              <a:t> </a:t>
            </a:r>
            <a:r>
              <a:rPr lang="de-DE" dirty="0" err="1"/>
              <a:t>study</a:t>
            </a:r>
            <a:r>
              <a:rPr lang="de-DE" dirty="0"/>
              <a:t>: Voice and VR</a:t>
            </a:r>
            <a:endParaRPr lang="en-US" dirty="0"/>
          </a:p>
        </p:txBody>
      </p:sp>
      <p:sp>
        <p:nvSpPr>
          <p:cNvPr id="3" name="CasellaDiTesto 2"/>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4" name="Rettangolo 3"/>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89420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0"/>
            <a:r>
              <a:rPr lang="de-DE" dirty="0">
                <a:solidFill>
                  <a:prstClr val="black"/>
                </a:solidFill>
              </a:rPr>
              <a:t>R</a:t>
            </a:r>
            <a:r>
              <a:rPr lang="da-DK" dirty="0">
                <a:solidFill>
                  <a:prstClr val="black"/>
                </a:solidFill>
              </a:rPr>
              <a:t>esearch questions</a:t>
            </a:r>
          </a:p>
          <a:p>
            <a:pPr lvl="0"/>
            <a:r>
              <a:rPr lang="da-DK" dirty="0">
                <a:solidFill>
                  <a:prstClr val="black"/>
                </a:solidFill>
                <a:latin typeface="+mn-lt"/>
              </a:rPr>
              <a:t>Effect of embodyment; how does acceptance behavior compared to the previous study change when</a:t>
            </a:r>
          </a:p>
          <a:p>
            <a:pPr lvl="2"/>
            <a:r>
              <a:rPr lang="da-DK" dirty="0">
                <a:solidFill>
                  <a:prstClr val="black"/>
                </a:solidFill>
                <a:latin typeface="+mn-lt"/>
              </a:rPr>
              <a:t>a human proposer is emobdied in VR by an avatar, and</a:t>
            </a:r>
          </a:p>
          <a:p>
            <a:pPr lvl="2"/>
            <a:r>
              <a:rPr lang="da-DK" dirty="0">
                <a:solidFill>
                  <a:prstClr val="black"/>
                </a:solidFill>
              </a:rPr>
              <a:t>a computer proposer is embodied in VR by an avatar?</a:t>
            </a:r>
          </a:p>
          <a:p>
            <a:pPr lvl="2"/>
            <a:endParaRPr lang="da-DK" dirty="0">
              <a:solidFill>
                <a:prstClr val="black"/>
              </a:solidFill>
              <a:latin typeface="+mn-lt"/>
            </a:endParaRPr>
          </a:p>
          <a:p>
            <a:pPr lvl="1"/>
            <a:r>
              <a:rPr lang="da-DK" dirty="0">
                <a:solidFill>
                  <a:prstClr val="black"/>
                </a:solidFill>
              </a:rPr>
              <a:t>Does an offer transmitted via voice change acceptance behavior when the proposer is emboidied in VR by an avatar?</a:t>
            </a:r>
            <a:endParaRPr lang="da-DK" dirty="0">
              <a:solidFill>
                <a:prstClr val="black"/>
              </a:solidFill>
              <a:latin typeface="+mn-lt"/>
            </a:endParaRPr>
          </a:p>
          <a:p>
            <a:pPr lvl="2"/>
            <a:endParaRPr lang="da-DK" dirty="0">
              <a:solidFill>
                <a:prstClr val="black"/>
              </a:solidFill>
              <a:latin typeface="+mn-lt"/>
            </a:endParaRPr>
          </a:p>
          <a:p>
            <a:pPr marL="0" lvl="2" indent="0">
              <a:buNone/>
            </a:pPr>
            <a:endParaRPr lang="da-DK" dirty="0">
              <a:solidFill>
                <a:prstClr val="black"/>
              </a:solidFill>
              <a:latin typeface="+mn-lt"/>
            </a:endParaRPr>
          </a:p>
        </p:txBody>
      </p:sp>
      <p:sp>
        <p:nvSpPr>
          <p:cNvPr id="2" name="Title 1"/>
          <p:cNvSpPr>
            <a:spLocks noGrp="1"/>
          </p:cNvSpPr>
          <p:nvPr>
            <p:ph type="title"/>
          </p:nvPr>
        </p:nvSpPr>
        <p:spPr/>
        <p:txBody>
          <a:bodyPr/>
          <a:lstStyle/>
          <a:p>
            <a:r>
              <a:rPr lang="en-GB" dirty="0"/>
              <a:t>Research question and Hypotheses</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28</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8515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da-DK" b="1" dirty="0">
                <a:latin typeface="+mn-lt"/>
              </a:rPr>
              <a:t>Standard Ultimatum Game</a:t>
            </a:r>
          </a:p>
          <a:p>
            <a:pPr lvl="2"/>
            <a:r>
              <a:rPr lang="da-DK" dirty="0">
                <a:latin typeface="+mn-lt"/>
              </a:rPr>
              <a:t>We focus on the effect of interaction with a computer proposer showing human characteristics, i.e., virtual body using VR and voice</a:t>
            </a:r>
            <a:endParaRPr lang="da-DK" dirty="0">
              <a:sym typeface="Wingdings" panose="05000000000000000000" pitchFamily="2" charset="2"/>
            </a:endParaRPr>
          </a:p>
          <a:p>
            <a:pPr lvl="2"/>
            <a:r>
              <a:rPr lang="da-DK" dirty="0"/>
              <a:t>Parameterization: Endowment = 10 experimental points, Proposal =  integer from 0 to 10</a:t>
            </a:r>
          </a:p>
          <a:p>
            <a:pPr lvl="2"/>
            <a:r>
              <a:rPr lang="da-DK" dirty="0"/>
              <a:t>8 rounds with rematching (perfect stranger, induced via framing)</a:t>
            </a:r>
          </a:p>
          <a:p>
            <a:pPr marL="0" lvl="2" indent="0">
              <a:buNone/>
            </a:pPr>
            <a:endParaRPr lang="da-DK" b="1" dirty="0"/>
          </a:p>
          <a:p>
            <a:pPr marL="0" lvl="2" indent="0">
              <a:buNone/>
            </a:pPr>
            <a:r>
              <a:rPr lang="da-DK" b="1" dirty="0"/>
              <a:t>2x2 factorial design</a:t>
            </a:r>
          </a:p>
          <a:p>
            <a:pPr lvl="2"/>
            <a:r>
              <a:rPr lang="da-DK" dirty="0"/>
              <a:t>Factor 1 = emobdiement: 	encounter a computer agent in a standard desktop setting vs. in VR using an avatar</a:t>
            </a:r>
          </a:p>
          <a:p>
            <a:pPr lvl="2"/>
            <a:r>
              <a:rPr lang="da-DK" dirty="0"/>
              <a:t>Factor 2 = transmission:	offer is transmitted via text message vs. voice message</a:t>
            </a:r>
          </a:p>
          <a:p>
            <a:pPr indent="-216000"/>
            <a:r>
              <a:rPr lang="da-DK" dirty="0"/>
              <a:t>Treatments</a:t>
            </a:r>
          </a:p>
          <a:p>
            <a:pPr lvl="2"/>
            <a:r>
              <a:rPr lang="da-DK" dirty="0"/>
              <a:t>T0	Desktop with text offer</a:t>
            </a:r>
          </a:p>
          <a:p>
            <a:pPr lvl="2"/>
            <a:r>
              <a:rPr lang="da-DK" dirty="0"/>
              <a:t>T1	Desktop with voice offer</a:t>
            </a:r>
          </a:p>
          <a:p>
            <a:pPr lvl="2"/>
            <a:r>
              <a:rPr lang="da-DK" dirty="0"/>
              <a:t>T2	VR with text offer</a:t>
            </a:r>
          </a:p>
          <a:p>
            <a:pPr lvl="2"/>
            <a:r>
              <a:rPr lang="da-DK" dirty="0"/>
              <a:t>T3	VR with voice offer</a:t>
            </a:r>
          </a:p>
          <a:p>
            <a:pPr lvl="1">
              <a:tabLst>
                <a:tab pos="3943350" algn="l"/>
              </a:tabLst>
            </a:pPr>
            <a:endParaRPr lang="da-DK" b="1" dirty="0"/>
          </a:p>
        </p:txBody>
      </p:sp>
      <p:sp>
        <p:nvSpPr>
          <p:cNvPr id="2" name="Title 1"/>
          <p:cNvSpPr>
            <a:spLocks noGrp="1"/>
          </p:cNvSpPr>
          <p:nvPr>
            <p:ph type="title"/>
          </p:nvPr>
        </p:nvSpPr>
        <p:spPr/>
        <p:txBody>
          <a:bodyPr/>
          <a:lstStyle/>
          <a:p>
            <a:r>
              <a:rPr lang="en-GB" dirty="0"/>
              <a:t>Design</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29</a:t>
            </a:fld>
            <a:endParaRPr lang="en-GB"/>
          </a:p>
        </p:txBody>
      </p:sp>
      <p:sp>
        <p:nvSpPr>
          <p:cNvPr id="6" name="CasellaDiTesto 5"/>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7" name="Rettangolo 6"/>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32923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EC7F529C-024E-419F-B6FF-973E9F848758}"/>
              </a:ext>
            </a:extLst>
          </p:cNvPr>
          <p:cNvSpPr>
            <a:spLocks noGrp="1"/>
          </p:cNvSpPr>
          <p:nvPr>
            <p:ph sz="quarter" idx="12"/>
          </p:nvPr>
        </p:nvSpPr>
        <p:spPr/>
        <p:txBody>
          <a:bodyPr/>
          <a:lstStyle/>
          <a:p>
            <a:r>
              <a:rPr lang="de-DE" dirty="0" err="1"/>
              <a:t>Behavior</a:t>
            </a:r>
            <a:r>
              <a:rPr lang="de-DE" dirty="0"/>
              <a:t> and </a:t>
            </a:r>
            <a:r>
              <a:rPr lang="de-DE" dirty="0" err="1"/>
              <a:t>decision-making</a:t>
            </a:r>
            <a:r>
              <a:rPr lang="de-DE" dirty="0"/>
              <a:t> interpersonal </a:t>
            </a:r>
            <a:r>
              <a:rPr lang="de-DE" dirty="0" err="1"/>
              <a:t>interaction</a:t>
            </a:r>
            <a:r>
              <a:rPr lang="de-DE" dirty="0"/>
              <a:t> in private </a:t>
            </a:r>
            <a:r>
              <a:rPr lang="de-DE" dirty="0" err="1"/>
              <a:t>as</a:t>
            </a:r>
            <a:r>
              <a:rPr lang="de-DE" dirty="0"/>
              <a:t> </a:t>
            </a:r>
            <a:r>
              <a:rPr lang="de-DE" dirty="0" err="1"/>
              <a:t>well</a:t>
            </a:r>
            <a:r>
              <a:rPr lang="de-DE" dirty="0"/>
              <a:t> </a:t>
            </a:r>
            <a:r>
              <a:rPr lang="de-DE" dirty="0" err="1"/>
              <a:t>as</a:t>
            </a:r>
            <a:r>
              <a:rPr lang="de-DE" dirty="0"/>
              <a:t> in </a:t>
            </a:r>
            <a:r>
              <a:rPr lang="de-DE" dirty="0" err="1"/>
              <a:t>business</a:t>
            </a:r>
            <a:r>
              <a:rPr lang="de-DE" dirty="0"/>
              <a:t>/</a:t>
            </a:r>
            <a:r>
              <a:rPr lang="de-DE" dirty="0" err="1"/>
              <a:t>economic</a:t>
            </a:r>
            <a:r>
              <a:rPr lang="de-DE" dirty="0"/>
              <a:t> </a:t>
            </a:r>
            <a:r>
              <a:rPr lang="de-DE" dirty="0" err="1"/>
              <a:t>contexts</a:t>
            </a:r>
            <a:r>
              <a:rPr lang="de-DE" dirty="0"/>
              <a:t> </a:t>
            </a:r>
            <a:r>
              <a:rPr lang="de-DE" dirty="0" err="1"/>
              <a:t>quite</a:t>
            </a:r>
            <a:r>
              <a:rPr lang="de-DE" dirty="0"/>
              <a:t> </a:t>
            </a:r>
            <a:r>
              <a:rPr lang="de-DE" dirty="0" err="1"/>
              <a:t>often</a:t>
            </a:r>
            <a:r>
              <a:rPr lang="de-DE" dirty="0"/>
              <a:t> </a:t>
            </a:r>
            <a:r>
              <a:rPr lang="de-DE" dirty="0" err="1"/>
              <a:t>is</a:t>
            </a:r>
            <a:r>
              <a:rPr lang="de-DE" dirty="0"/>
              <a:t> </a:t>
            </a:r>
            <a:r>
              <a:rPr lang="de-DE" dirty="0" err="1"/>
              <a:t>influenced</a:t>
            </a:r>
            <a:r>
              <a:rPr lang="de-DE" dirty="0"/>
              <a:t> </a:t>
            </a:r>
            <a:r>
              <a:rPr lang="de-DE" dirty="0" err="1"/>
              <a:t>by</a:t>
            </a:r>
            <a:r>
              <a:rPr lang="de-DE" dirty="0"/>
              <a:t> </a:t>
            </a:r>
            <a:r>
              <a:rPr lang="de-DE" dirty="0" err="1"/>
              <a:t>expectations</a:t>
            </a:r>
            <a:endParaRPr lang="de-DE" dirty="0"/>
          </a:p>
          <a:p>
            <a:r>
              <a:rPr lang="de-DE" dirty="0" err="1"/>
              <a:t>Expectations</a:t>
            </a:r>
            <a:r>
              <a:rPr lang="de-DE" dirty="0"/>
              <a:t> </a:t>
            </a:r>
            <a:r>
              <a:rPr lang="de-DE" dirty="0" err="1"/>
              <a:t>are</a:t>
            </a:r>
            <a:r>
              <a:rPr lang="de-DE" dirty="0"/>
              <a:t> </a:t>
            </a:r>
            <a:r>
              <a:rPr lang="de-DE" dirty="0" err="1"/>
              <a:t>very</a:t>
            </a:r>
            <a:r>
              <a:rPr lang="de-DE" dirty="0"/>
              <a:t> </a:t>
            </a:r>
            <a:r>
              <a:rPr lang="de-DE" dirty="0" err="1"/>
              <a:t>often</a:t>
            </a:r>
            <a:r>
              <a:rPr lang="de-DE" dirty="0"/>
              <a:t> </a:t>
            </a:r>
            <a:r>
              <a:rPr lang="de-DE" dirty="0" err="1"/>
              <a:t>shaped</a:t>
            </a:r>
            <a:r>
              <a:rPr lang="de-DE" dirty="0"/>
              <a:t> </a:t>
            </a:r>
            <a:r>
              <a:rPr lang="de-DE" dirty="0" err="1"/>
              <a:t>by</a:t>
            </a:r>
            <a:r>
              <a:rPr lang="de-DE" dirty="0"/>
              <a:t> social and environmental </a:t>
            </a:r>
            <a:r>
              <a:rPr lang="de-DE" dirty="0" err="1"/>
              <a:t>influence</a:t>
            </a:r>
            <a:r>
              <a:rPr lang="de-DE" dirty="0"/>
              <a:t>, i.e., social </a:t>
            </a:r>
            <a:r>
              <a:rPr lang="de-DE" dirty="0" err="1"/>
              <a:t>norms</a:t>
            </a:r>
            <a:r>
              <a:rPr lang="de-DE" dirty="0"/>
              <a:t> and </a:t>
            </a:r>
            <a:r>
              <a:rPr lang="de-DE" dirty="0" err="1"/>
              <a:t>preferences</a:t>
            </a:r>
            <a:endParaRPr lang="de-DE" dirty="0"/>
          </a:p>
          <a:p>
            <a:r>
              <a:rPr lang="de-DE" dirty="0" err="1"/>
              <a:t>Social</a:t>
            </a:r>
            <a:r>
              <a:rPr lang="de-DE" dirty="0"/>
              <a:t> </a:t>
            </a:r>
            <a:r>
              <a:rPr lang="de-DE" dirty="0" err="1"/>
              <a:t>norms</a:t>
            </a:r>
            <a:r>
              <a:rPr lang="de-DE" dirty="0"/>
              <a:t> e.g., </a:t>
            </a:r>
            <a:r>
              <a:rPr lang="de-DE" dirty="0" err="1"/>
              <a:t>are</a:t>
            </a:r>
            <a:endParaRPr lang="de-DE" dirty="0"/>
          </a:p>
          <a:p>
            <a:pPr lvl="2"/>
            <a:r>
              <a:rPr lang="de-DE" dirty="0"/>
              <a:t>Fairness</a:t>
            </a:r>
          </a:p>
          <a:p>
            <a:pPr lvl="2"/>
            <a:r>
              <a:rPr lang="de-DE" dirty="0" err="1"/>
              <a:t>Reciprocity</a:t>
            </a:r>
            <a:endParaRPr lang="de-DE" dirty="0"/>
          </a:p>
          <a:p>
            <a:pPr lvl="2"/>
            <a:r>
              <a:rPr lang="de-DE" dirty="0" err="1"/>
              <a:t>Inequality</a:t>
            </a:r>
            <a:r>
              <a:rPr lang="de-DE" dirty="0"/>
              <a:t> </a:t>
            </a:r>
            <a:r>
              <a:rPr lang="de-DE" dirty="0" err="1"/>
              <a:t>aversion</a:t>
            </a:r>
            <a:endParaRPr lang="de-DE" dirty="0"/>
          </a:p>
          <a:p>
            <a:pPr lvl="2"/>
            <a:r>
              <a:rPr lang="de-DE" dirty="0" err="1"/>
              <a:t>Cooperation</a:t>
            </a:r>
            <a:endParaRPr lang="de-DE" dirty="0"/>
          </a:p>
          <a:p>
            <a:pPr lvl="2"/>
            <a:r>
              <a:rPr lang="de-DE" dirty="0"/>
              <a:t>…Interaktion immer häufiger mit non-human </a:t>
            </a:r>
            <a:r>
              <a:rPr lang="de-DE" dirty="0" err="1"/>
              <a:t>agents</a:t>
            </a:r>
            <a:endParaRPr lang="de-DE" dirty="0"/>
          </a:p>
          <a:p>
            <a:r>
              <a:rPr lang="de-DE" dirty="0" err="1"/>
              <a:t>How</a:t>
            </a:r>
            <a:r>
              <a:rPr lang="de-DE" dirty="0"/>
              <a:t> do social </a:t>
            </a:r>
            <a:r>
              <a:rPr lang="de-DE" dirty="0" err="1"/>
              <a:t>norms</a:t>
            </a:r>
            <a:r>
              <a:rPr lang="de-DE" dirty="0"/>
              <a:t>/</a:t>
            </a:r>
            <a:r>
              <a:rPr lang="de-DE" dirty="0" err="1"/>
              <a:t>preferences</a:t>
            </a:r>
            <a:r>
              <a:rPr lang="de-DE" dirty="0"/>
              <a:t> </a:t>
            </a:r>
            <a:r>
              <a:rPr lang="de-DE" dirty="0" err="1"/>
              <a:t>influence</a:t>
            </a:r>
            <a:r>
              <a:rPr lang="de-DE" dirty="0"/>
              <a:t> </a:t>
            </a:r>
            <a:r>
              <a:rPr lang="de-DE" dirty="0" err="1"/>
              <a:t>decision</a:t>
            </a:r>
            <a:r>
              <a:rPr lang="de-DE" dirty="0"/>
              <a:t> </a:t>
            </a:r>
            <a:r>
              <a:rPr lang="de-DE" dirty="0" err="1"/>
              <a:t>making</a:t>
            </a:r>
            <a:r>
              <a:rPr lang="de-DE" dirty="0"/>
              <a:t> in </a:t>
            </a:r>
            <a:r>
              <a:rPr lang="de-DE" dirty="0" err="1"/>
              <a:t>interactions</a:t>
            </a:r>
            <a:r>
              <a:rPr lang="de-DE" dirty="0"/>
              <a:t> </a:t>
            </a:r>
            <a:r>
              <a:rPr lang="de-DE" dirty="0" err="1"/>
              <a:t>with</a:t>
            </a:r>
            <a:r>
              <a:rPr lang="de-DE" dirty="0"/>
              <a:t> </a:t>
            </a:r>
            <a:r>
              <a:rPr lang="de-DE" dirty="0" err="1"/>
              <a:t>computer</a:t>
            </a:r>
            <a:r>
              <a:rPr lang="de-DE" dirty="0"/>
              <a:t> </a:t>
            </a:r>
            <a:r>
              <a:rPr lang="de-DE" dirty="0" err="1"/>
              <a:t>agents</a:t>
            </a:r>
            <a:r>
              <a:rPr lang="de-DE" dirty="0"/>
              <a:t>?</a:t>
            </a:r>
            <a:endParaRPr lang="en-US" dirty="0"/>
          </a:p>
        </p:txBody>
      </p:sp>
      <p:sp>
        <p:nvSpPr>
          <p:cNvPr id="5" name="Titel 4">
            <a:extLst>
              <a:ext uri="{FF2B5EF4-FFF2-40B4-BE49-F238E27FC236}">
                <a16:creationId xmlns:a16="http://schemas.microsoft.com/office/drawing/2014/main" id="{4AA89311-19FE-411C-AA5B-FA9F4F937252}"/>
              </a:ext>
            </a:extLst>
          </p:cNvPr>
          <p:cNvSpPr>
            <a:spLocks noGrp="1"/>
          </p:cNvSpPr>
          <p:nvPr>
            <p:ph type="title"/>
          </p:nvPr>
        </p:nvSpPr>
        <p:spPr/>
        <p:txBody>
          <a:bodyPr/>
          <a:lstStyle/>
          <a:p>
            <a:r>
              <a:rPr lang="de-DE" dirty="0"/>
              <a:t>Motivation</a:t>
            </a:r>
            <a:endParaRPr lang="en-US" dirty="0"/>
          </a:p>
        </p:txBody>
      </p:sp>
      <p:sp>
        <p:nvSpPr>
          <p:cNvPr id="6" name="Textplatzhalter 5">
            <a:extLst>
              <a:ext uri="{FF2B5EF4-FFF2-40B4-BE49-F238E27FC236}">
                <a16:creationId xmlns:a16="http://schemas.microsoft.com/office/drawing/2014/main" id="{CC0463A3-5D7A-49ED-A6C1-9A135EED0003}"/>
              </a:ext>
            </a:extLst>
          </p:cNvPr>
          <p:cNvSpPr>
            <a:spLocks noGrp="1"/>
          </p:cNvSpPr>
          <p:nvPr>
            <p:ph type="body" sz="quarter" idx="11"/>
          </p:nvPr>
        </p:nvSpPr>
        <p:spPr/>
        <p:txBody>
          <a:bodyPr/>
          <a:lstStyle/>
          <a:p>
            <a:endParaRPr lang="en-US"/>
          </a:p>
        </p:txBody>
      </p:sp>
      <p:sp>
        <p:nvSpPr>
          <p:cNvPr id="8" name="CasellaDiTesto 7"/>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10" name="CasellaDiTesto 9"/>
          <p:cNvSpPr txBox="1"/>
          <p:nvPr/>
        </p:nvSpPr>
        <p:spPr bwMode="gray">
          <a:xfrm>
            <a:off x="9490347" y="4130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2"/>
              </a:buBlip>
            </a:pPr>
            <a:endParaRPr lang="it-IT" dirty="0" err="1"/>
          </a:p>
        </p:txBody>
      </p:sp>
      <p:sp>
        <p:nvSpPr>
          <p:cNvPr id="2" name="Rettangolo 1"/>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4430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1">
              <a:tabLst>
                <a:tab pos="3943350" algn="l"/>
              </a:tabLst>
            </a:pPr>
            <a:r>
              <a:rPr lang="da-DK" b="1" dirty="0"/>
              <a:t>Pre-defined offers</a:t>
            </a:r>
          </a:p>
          <a:p>
            <a:pPr lvl="2">
              <a:tabLst>
                <a:tab pos="3943350" algn="l"/>
              </a:tabLst>
            </a:pPr>
            <a:r>
              <a:rPr lang="da-DK" dirty="0"/>
              <a:t>we use pre-defined set of offers, in randomized order</a:t>
            </a:r>
          </a:p>
          <a:p>
            <a:pPr lvl="2"/>
            <a:r>
              <a:rPr lang="en-US" dirty="0"/>
              <a:t>offers are 5, 3, 2 and 1, each offered twice</a:t>
            </a:r>
          </a:p>
          <a:p>
            <a:pPr lvl="1">
              <a:tabLst>
                <a:tab pos="3943350" algn="l"/>
              </a:tabLst>
            </a:pPr>
            <a:r>
              <a:rPr lang="da-DK" b="1" dirty="0"/>
              <a:t>VR Avatars</a:t>
            </a:r>
          </a:p>
          <a:p>
            <a:pPr lvl="2">
              <a:tabLst>
                <a:tab pos="3943350" algn="l"/>
              </a:tabLst>
            </a:pPr>
            <a:r>
              <a:rPr lang="da-DK" dirty="0"/>
              <a:t>four different avatars will be created, 2 male and 2 female, and are randomly matched to subjects</a:t>
            </a:r>
          </a:p>
          <a:p>
            <a:pPr lvl="2">
              <a:tabLst>
                <a:tab pos="3943350" algn="l"/>
              </a:tabLst>
            </a:pPr>
            <a:r>
              <a:rPr lang="da-DK" dirty="0"/>
              <a:t>One subject encounters only one avatar throughout the eight rounds</a:t>
            </a:r>
          </a:p>
          <a:p>
            <a:pPr lvl="2">
              <a:tabLst>
                <a:tab pos="3943350" algn="l"/>
              </a:tabLst>
            </a:pPr>
            <a:r>
              <a:rPr lang="da-DK" dirty="0"/>
              <a:t>In the voice treatments, each avatar has a unique voice</a:t>
            </a:r>
          </a:p>
          <a:p>
            <a:pPr lvl="1">
              <a:tabLst>
                <a:tab pos="3943350" algn="l"/>
              </a:tabLst>
            </a:pPr>
            <a:r>
              <a:rPr lang="da-DK" b="1" dirty="0"/>
              <a:t>In voice treatments</a:t>
            </a:r>
          </a:p>
          <a:p>
            <a:pPr lvl="2">
              <a:tabLst>
                <a:tab pos="3943350" algn="l"/>
              </a:tabLst>
            </a:pPr>
            <a:r>
              <a:rPr lang="da-DK" dirty="0"/>
              <a:t>we use pre-recorded voice messages from 4 different speakers (2 female, 2 male; one for each avatar)</a:t>
            </a:r>
          </a:p>
          <a:p>
            <a:pPr lvl="2">
              <a:tabLst>
                <a:tab pos="3943350" algn="l"/>
              </a:tabLst>
            </a:pPr>
            <a:r>
              <a:rPr lang="da-DK" dirty="0"/>
              <a:t>randomize male or female voice to controll for gender effects</a:t>
            </a:r>
          </a:p>
        </p:txBody>
      </p:sp>
      <p:sp>
        <p:nvSpPr>
          <p:cNvPr id="2" name="Title 1"/>
          <p:cNvSpPr>
            <a:spLocks noGrp="1"/>
          </p:cNvSpPr>
          <p:nvPr>
            <p:ph type="title"/>
          </p:nvPr>
        </p:nvSpPr>
        <p:spPr/>
        <p:txBody>
          <a:bodyPr/>
          <a:lstStyle/>
          <a:p>
            <a:r>
              <a:rPr lang="en-GB" dirty="0"/>
              <a:t>Design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30</a:t>
            </a:fld>
            <a:endParaRPr lang="en-GB"/>
          </a:p>
        </p:txBody>
      </p:sp>
      <p:sp>
        <p:nvSpPr>
          <p:cNvPr id="8" name="CasellaDiTesto 7"/>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10" name="Rettangolo 9"/>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62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lvl="1">
              <a:tabLst>
                <a:tab pos="3943350" algn="l"/>
              </a:tabLst>
            </a:pPr>
            <a:r>
              <a:rPr lang="da-DK" b="1" dirty="0"/>
              <a:t>Conduction</a:t>
            </a:r>
          </a:p>
          <a:p>
            <a:pPr lvl="1">
              <a:tabLst>
                <a:tab pos="3943350" algn="l"/>
              </a:tabLst>
            </a:pPr>
            <a:r>
              <a:rPr lang="en-US" dirty="0"/>
              <a:t>Laboratory of Virtual Reality of the University of Siena (</a:t>
            </a:r>
            <a:r>
              <a:rPr lang="en-US" dirty="0" err="1"/>
              <a:t>LabVR</a:t>
            </a:r>
            <a:r>
              <a:rPr lang="en-US" dirty="0"/>
              <a:t> UNISI)</a:t>
            </a:r>
          </a:p>
          <a:p>
            <a:pPr lvl="1">
              <a:tabLst>
                <a:tab pos="3943350" algn="l"/>
              </a:tabLst>
            </a:pPr>
            <a:r>
              <a:rPr lang="en-US" dirty="0"/>
              <a:t>Later, in the Market Decision Labs in Nuremberg, Germany, and Pretoria, South Africa</a:t>
            </a:r>
          </a:p>
          <a:p>
            <a:pPr lvl="1">
              <a:tabLst>
                <a:tab pos="3943350" algn="l"/>
              </a:tabLst>
            </a:pPr>
            <a:r>
              <a:rPr lang="da-DK" b="1" dirty="0"/>
              <a:t>Incentive:</a:t>
            </a:r>
          </a:p>
          <a:p>
            <a:pPr lvl="2">
              <a:tabLst>
                <a:tab pos="3943350" algn="l"/>
              </a:tabLst>
            </a:pPr>
            <a:r>
              <a:rPr lang="da-DK" dirty="0"/>
              <a:t>each round will be paid	max. 22 points</a:t>
            </a:r>
          </a:p>
          <a:p>
            <a:pPr lvl="2">
              <a:tabLst>
                <a:tab pos="3943350" algn="l"/>
              </a:tabLst>
            </a:pPr>
            <a:r>
              <a:rPr lang="da-DK" dirty="0"/>
              <a:t>Exchange rate: 1 ECU = € 0.4 	max. € 8.8</a:t>
            </a:r>
          </a:p>
          <a:p>
            <a:pPr lvl="2">
              <a:tabLst>
                <a:tab pos="3943350" algn="l"/>
              </a:tabLst>
            </a:pPr>
            <a:r>
              <a:rPr lang="da-DK" dirty="0"/>
              <a:t>Show-up fee: € 4	max. € 12.8</a:t>
            </a:r>
          </a:p>
          <a:p>
            <a:pPr indent="-216000">
              <a:tabLst>
                <a:tab pos="3943350" algn="l"/>
              </a:tabLst>
            </a:pPr>
            <a:r>
              <a:rPr lang="da-DK" dirty="0"/>
              <a:t>Sample</a:t>
            </a:r>
          </a:p>
          <a:p>
            <a:pPr lvl="2">
              <a:tabLst>
                <a:tab pos="3943350" algn="l"/>
              </a:tabLst>
            </a:pPr>
            <a:r>
              <a:rPr lang="da-DK" dirty="0"/>
              <a:t>N = 30-35 per treatment </a:t>
            </a:r>
            <a:r>
              <a:rPr lang="da-DK" dirty="0">
                <a:sym typeface="Wingdings" panose="05000000000000000000" pitchFamily="2" charset="2"/>
              </a:rPr>
              <a:t> N = 120-140 in total</a:t>
            </a:r>
          </a:p>
          <a:p>
            <a:pPr lvl="2">
              <a:tabLst>
                <a:tab pos="3943350" algn="l"/>
              </a:tabLst>
            </a:pPr>
            <a:r>
              <a:rPr lang="da-DK" dirty="0">
                <a:sym typeface="Wingdings" panose="05000000000000000000" pitchFamily="2" charset="2"/>
              </a:rPr>
              <a:t>Gender distribution per treatment ~ 50% female, 50% male</a:t>
            </a:r>
          </a:p>
          <a:p>
            <a:pPr lvl="2">
              <a:tabLst>
                <a:tab pos="3943350" algn="l"/>
              </a:tabLst>
            </a:pPr>
            <a:r>
              <a:rPr lang="da-DK" dirty="0">
                <a:sym typeface="Wingdings" panose="05000000000000000000" pitchFamily="2" charset="2"/>
              </a:rPr>
              <a:t>Students, age 18-24</a:t>
            </a:r>
          </a:p>
          <a:p>
            <a:pPr marL="0" lvl="2" indent="0">
              <a:buNone/>
              <a:tabLst>
                <a:tab pos="3943350" algn="l"/>
              </a:tabLst>
            </a:pPr>
            <a:endParaRPr lang="da-DK" dirty="0"/>
          </a:p>
        </p:txBody>
      </p:sp>
      <p:sp>
        <p:nvSpPr>
          <p:cNvPr id="2" name="Title 1"/>
          <p:cNvSpPr>
            <a:spLocks noGrp="1"/>
          </p:cNvSpPr>
          <p:nvPr>
            <p:ph type="title"/>
          </p:nvPr>
        </p:nvSpPr>
        <p:spPr/>
        <p:txBody>
          <a:bodyPr/>
          <a:lstStyle/>
          <a:p>
            <a:r>
              <a:rPr lang="en-GB" dirty="0"/>
              <a:t>Design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31</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67731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32</a:t>
            </a:fld>
            <a:endParaRPr lang="en-GB"/>
          </a:p>
        </p:txBody>
      </p:sp>
      <p:grpSp>
        <p:nvGrpSpPr>
          <p:cNvPr id="3" name="Gruppieren 2">
            <a:extLst>
              <a:ext uri="{FF2B5EF4-FFF2-40B4-BE49-F238E27FC236}">
                <a16:creationId xmlns:a16="http://schemas.microsoft.com/office/drawing/2014/main" id="{09FFC8C0-AE38-4ED9-8DFE-AE46B18B0C97}"/>
              </a:ext>
            </a:extLst>
          </p:cNvPr>
          <p:cNvGrpSpPr/>
          <p:nvPr/>
        </p:nvGrpSpPr>
        <p:grpSpPr>
          <a:xfrm>
            <a:off x="192931" y="1268760"/>
            <a:ext cx="11322397" cy="4896544"/>
            <a:chOff x="192931" y="1268760"/>
            <a:chExt cx="11322397" cy="4896544"/>
          </a:xfrm>
        </p:grpSpPr>
        <p:sp>
          <p:nvSpPr>
            <p:cNvPr id="5" name="Rechteck 4">
              <a:extLst>
                <a:ext uri="{FF2B5EF4-FFF2-40B4-BE49-F238E27FC236}">
                  <a16:creationId xmlns:a16="http://schemas.microsoft.com/office/drawing/2014/main" id="{35752513-631E-42DF-A95C-4D6859ED071E}"/>
                </a:ext>
              </a:extLst>
            </p:cNvPr>
            <p:cNvSpPr/>
            <p:nvPr/>
          </p:nvSpPr>
          <p:spPr bwMode="gray">
            <a:xfrm>
              <a:off x="696913" y="1700808"/>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Welcome</a:t>
              </a:r>
              <a:endParaRPr lang="en-US" sz="1600" dirty="0" err="1">
                <a:solidFill>
                  <a:schemeClr val="tx1"/>
                </a:solidFill>
              </a:endParaRPr>
            </a:p>
          </p:txBody>
        </p:sp>
        <p:sp>
          <p:nvSpPr>
            <p:cNvPr id="6" name="Rechteck 5">
              <a:extLst>
                <a:ext uri="{FF2B5EF4-FFF2-40B4-BE49-F238E27FC236}">
                  <a16:creationId xmlns:a16="http://schemas.microsoft.com/office/drawing/2014/main" id="{4EF88A80-1473-42D2-9D22-059C0BE570D5}"/>
                </a:ext>
              </a:extLst>
            </p:cNvPr>
            <p:cNvSpPr/>
            <p:nvPr/>
          </p:nvSpPr>
          <p:spPr bwMode="gray">
            <a:xfrm>
              <a:off x="696838" y="1268760"/>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T0: DT</a:t>
              </a:r>
              <a:endParaRPr lang="en-US" sz="1600" dirty="0" err="1">
                <a:solidFill>
                  <a:schemeClr val="bg1"/>
                </a:solidFill>
              </a:endParaRPr>
            </a:p>
          </p:txBody>
        </p:sp>
        <p:sp>
          <p:nvSpPr>
            <p:cNvPr id="19" name="Rechteck 18">
              <a:extLst>
                <a:ext uri="{FF2B5EF4-FFF2-40B4-BE49-F238E27FC236}">
                  <a16:creationId xmlns:a16="http://schemas.microsoft.com/office/drawing/2014/main" id="{DDD86F96-A4D2-4D8A-BB03-BD12DB61F4BE}"/>
                </a:ext>
              </a:extLst>
            </p:cNvPr>
            <p:cNvSpPr/>
            <p:nvPr/>
          </p:nvSpPr>
          <p:spPr bwMode="gray">
            <a:xfrm>
              <a:off x="3505200"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T1: DV</a:t>
              </a:r>
              <a:endParaRPr lang="en-US" sz="1600" dirty="0" err="1">
                <a:solidFill>
                  <a:schemeClr val="bg1"/>
                </a:solidFill>
              </a:endParaRPr>
            </a:p>
          </p:txBody>
        </p:sp>
        <p:sp>
          <p:nvSpPr>
            <p:cNvPr id="20" name="Rechteck 19">
              <a:extLst>
                <a:ext uri="{FF2B5EF4-FFF2-40B4-BE49-F238E27FC236}">
                  <a16:creationId xmlns:a16="http://schemas.microsoft.com/office/drawing/2014/main" id="{1B5CCEA5-EB6A-41F7-8299-28EF80BD6E66}"/>
                </a:ext>
              </a:extLst>
            </p:cNvPr>
            <p:cNvSpPr/>
            <p:nvPr/>
          </p:nvSpPr>
          <p:spPr bwMode="gray">
            <a:xfrm>
              <a:off x="6313488"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T2: VRT</a:t>
              </a:r>
              <a:endParaRPr lang="en-US" sz="1600" dirty="0" err="1">
                <a:solidFill>
                  <a:schemeClr val="bg1"/>
                </a:solidFill>
              </a:endParaRPr>
            </a:p>
          </p:txBody>
        </p:sp>
        <p:sp>
          <p:nvSpPr>
            <p:cNvPr id="21" name="Rechteck 20">
              <a:extLst>
                <a:ext uri="{FF2B5EF4-FFF2-40B4-BE49-F238E27FC236}">
                  <a16:creationId xmlns:a16="http://schemas.microsoft.com/office/drawing/2014/main" id="{CA6D9912-892B-4AA5-9286-8B2782133EE1}"/>
                </a:ext>
              </a:extLst>
            </p:cNvPr>
            <p:cNvSpPr/>
            <p:nvPr/>
          </p:nvSpPr>
          <p:spPr bwMode="gray">
            <a:xfrm>
              <a:off x="9121775" y="1275374"/>
              <a:ext cx="2376562" cy="358784"/>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T3: VRV</a:t>
              </a:r>
              <a:endParaRPr lang="en-US" sz="1600" dirty="0" err="1">
                <a:solidFill>
                  <a:schemeClr val="bg1"/>
                </a:solidFill>
              </a:endParaRPr>
            </a:p>
          </p:txBody>
        </p:sp>
        <p:sp>
          <p:nvSpPr>
            <p:cNvPr id="22" name="Rechteck 21">
              <a:extLst>
                <a:ext uri="{FF2B5EF4-FFF2-40B4-BE49-F238E27FC236}">
                  <a16:creationId xmlns:a16="http://schemas.microsoft.com/office/drawing/2014/main" id="{68B50B4F-048A-4674-B3A3-10BD8324472D}"/>
                </a:ext>
              </a:extLst>
            </p:cNvPr>
            <p:cNvSpPr/>
            <p:nvPr/>
          </p:nvSpPr>
          <p:spPr bwMode="gray">
            <a:xfrm>
              <a:off x="696913" y="2132856"/>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Instructions</a:t>
              </a:r>
              <a:endParaRPr lang="en-US" sz="1600" dirty="0" err="1">
                <a:solidFill>
                  <a:schemeClr val="tx1"/>
                </a:solidFill>
              </a:endParaRPr>
            </a:p>
          </p:txBody>
        </p:sp>
        <p:sp>
          <p:nvSpPr>
            <p:cNvPr id="24" name="Rechteck 23">
              <a:extLst>
                <a:ext uri="{FF2B5EF4-FFF2-40B4-BE49-F238E27FC236}">
                  <a16:creationId xmlns:a16="http://schemas.microsoft.com/office/drawing/2014/main" id="{986EF329-FA8B-4E3D-A17B-019F6AB44305}"/>
                </a:ext>
              </a:extLst>
            </p:cNvPr>
            <p:cNvSpPr/>
            <p:nvPr/>
          </p:nvSpPr>
          <p:spPr bwMode="gray">
            <a:xfrm>
              <a:off x="696913" y="2566160"/>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de-DE" sz="1600" dirty="0" err="1">
                  <a:solidFill>
                    <a:schemeClr val="tx1"/>
                  </a:solidFill>
                </a:rPr>
                <a:t>role</a:t>
              </a:r>
              <a:endParaRPr lang="en-US" sz="1600" dirty="0" err="1">
                <a:solidFill>
                  <a:schemeClr val="tx1"/>
                </a:solidFill>
              </a:endParaRPr>
            </a:p>
          </p:txBody>
        </p:sp>
        <p:sp>
          <p:nvSpPr>
            <p:cNvPr id="26" name="Rechteck 25">
              <a:extLst>
                <a:ext uri="{FF2B5EF4-FFF2-40B4-BE49-F238E27FC236}">
                  <a16:creationId xmlns:a16="http://schemas.microsoft.com/office/drawing/2014/main" id="{F26ACEF0-71C2-48F3-8322-46A791A3B527}"/>
                </a:ext>
              </a:extLst>
            </p:cNvPr>
            <p:cNvSpPr/>
            <p:nvPr/>
          </p:nvSpPr>
          <p:spPr bwMode="gray">
            <a:xfrm>
              <a:off x="3500785" y="2566160"/>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de-DE" sz="1600" dirty="0" err="1">
                  <a:solidFill>
                    <a:schemeClr val="tx1"/>
                  </a:solidFill>
                </a:rPr>
                <a:t>role</a:t>
              </a:r>
              <a:endParaRPr lang="en-US" sz="1600" dirty="0" err="1">
                <a:solidFill>
                  <a:schemeClr val="tx1"/>
                </a:solidFill>
              </a:endParaRPr>
            </a:p>
          </p:txBody>
        </p:sp>
        <p:sp>
          <p:nvSpPr>
            <p:cNvPr id="27" name="Rechteck 26">
              <a:extLst>
                <a:ext uri="{FF2B5EF4-FFF2-40B4-BE49-F238E27FC236}">
                  <a16:creationId xmlns:a16="http://schemas.microsoft.com/office/drawing/2014/main" id="{086F5274-93AC-4F55-9757-889B65B8813B}"/>
                </a:ext>
              </a:extLst>
            </p:cNvPr>
            <p:cNvSpPr/>
            <p:nvPr/>
          </p:nvSpPr>
          <p:spPr bwMode="gray">
            <a:xfrm>
              <a:off x="6309073" y="2560091"/>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de-DE" sz="1600" dirty="0" err="1">
                  <a:solidFill>
                    <a:schemeClr val="tx1"/>
                  </a:solidFill>
                </a:rPr>
                <a:t>role</a:t>
              </a:r>
              <a:endParaRPr lang="en-US" sz="1600" dirty="0" err="1">
                <a:solidFill>
                  <a:schemeClr val="tx1"/>
                </a:solidFill>
              </a:endParaRPr>
            </a:p>
          </p:txBody>
        </p:sp>
        <p:sp>
          <p:nvSpPr>
            <p:cNvPr id="28" name="Rechteck 27">
              <a:extLst>
                <a:ext uri="{FF2B5EF4-FFF2-40B4-BE49-F238E27FC236}">
                  <a16:creationId xmlns:a16="http://schemas.microsoft.com/office/drawing/2014/main" id="{32CE9E7F-0985-437C-84B1-56C5BCB09B23}"/>
                </a:ext>
              </a:extLst>
            </p:cNvPr>
            <p:cNvSpPr/>
            <p:nvPr/>
          </p:nvSpPr>
          <p:spPr bwMode="gray">
            <a:xfrm>
              <a:off x="9117360" y="2563347"/>
              <a:ext cx="2376562" cy="46800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de-DE" sz="1600" dirty="0" err="1">
                  <a:solidFill>
                    <a:schemeClr val="tx1"/>
                  </a:solidFill>
                </a:rPr>
                <a:t>role</a:t>
              </a:r>
              <a:endParaRPr lang="en-US" sz="1600" dirty="0" err="1">
                <a:solidFill>
                  <a:schemeClr val="tx1"/>
                </a:solidFill>
              </a:endParaRPr>
            </a:p>
          </p:txBody>
        </p:sp>
        <p:sp>
          <p:nvSpPr>
            <p:cNvPr id="29" name="Rechteck 28">
              <a:extLst>
                <a:ext uri="{FF2B5EF4-FFF2-40B4-BE49-F238E27FC236}">
                  <a16:creationId xmlns:a16="http://schemas.microsoft.com/office/drawing/2014/main" id="{07E0E5F5-D592-4AA3-BCA2-C8F21D37BD01}"/>
                </a:ext>
              </a:extLst>
            </p:cNvPr>
            <p:cNvSpPr/>
            <p:nvPr/>
          </p:nvSpPr>
          <p:spPr bwMode="gray">
            <a:xfrm>
              <a:off x="9128522" y="4403855"/>
              <a:ext cx="236974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t>
              </a:r>
              <a:r>
                <a:rPr lang="de-DE" sz="1600" dirty="0" err="1">
                  <a:solidFill>
                    <a:schemeClr val="tx1"/>
                  </a:solidFill>
                </a:rPr>
                <a:t>speaker</a:t>
              </a:r>
              <a:endParaRPr lang="en-US" sz="1600" dirty="0" err="1">
                <a:solidFill>
                  <a:schemeClr val="tx1"/>
                </a:solidFill>
              </a:endParaRPr>
            </a:p>
          </p:txBody>
        </p:sp>
        <p:sp>
          <p:nvSpPr>
            <p:cNvPr id="30" name="Rechteck 29">
              <a:extLst>
                <a:ext uri="{FF2B5EF4-FFF2-40B4-BE49-F238E27FC236}">
                  <a16:creationId xmlns:a16="http://schemas.microsoft.com/office/drawing/2014/main" id="{774FBB77-26B1-42C5-803C-9584C4432898}"/>
                </a:ext>
              </a:extLst>
            </p:cNvPr>
            <p:cNvSpPr/>
            <p:nvPr/>
          </p:nvSpPr>
          <p:spPr bwMode="gray">
            <a:xfrm>
              <a:off x="713978" y="5374697"/>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Results (&amp; Payoff in last round)</a:t>
              </a:r>
              <a:endParaRPr lang="en-US" sz="1600" dirty="0" err="1">
                <a:solidFill>
                  <a:schemeClr val="tx1"/>
                </a:solidFill>
              </a:endParaRPr>
            </a:p>
          </p:txBody>
        </p:sp>
        <p:sp>
          <p:nvSpPr>
            <p:cNvPr id="31" name="Rechteck 30">
              <a:extLst>
                <a:ext uri="{FF2B5EF4-FFF2-40B4-BE49-F238E27FC236}">
                  <a16:creationId xmlns:a16="http://schemas.microsoft.com/office/drawing/2014/main" id="{D451CB10-4B73-4EA6-BB2C-3D6192A37BBE}"/>
                </a:ext>
              </a:extLst>
            </p:cNvPr>
            <p:cNvSpPr/>
            <p:nvPr/>
          </p:nvSpPr>
          <p:spPr bwMode="gray">
            <a:xfrm>
              <a:off x="9128521" y="3107711"/>
              <a:ext cx="2380903"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Avatar</a:t>
              </a:r>
              <a:endParaRPr lang="en-US" sz="1600" dirty="0" err="1">
                <a:solidFill>
                  <a:schemeClr val="tx1"/>
                </a:solidFill>
              </a:endParaRPr>
            </a:p>
          </p:txBody>
        </p:sp>
        <p:sp>
          <p:nvSpPr>
            <p:cNvPr id="32" name="Rechteck 31">
              <a:extLst>
                <a:ext uri="{FF2B5EF4-FFF2-40B4-BE49-F238E27FC236}">
                  <a16:creationId xmlns:a16="http://schemas.microsoft.com/office/drawing/2014/main" id="{F18F1AB9-45C0-4707-8AB8-3A28F34AA7A1}"/>
                </a:ext>
              </a:extLst>
            </p:cNvPr>
            <p:cNvSpPr/>
            <p:nvPr/>
          </p:nvSpPr>
          <p:spPr bwMode="gray">
            <a:xfrm>
              <a:off x="708124" y="3541015"/>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en-US" sz="1600" dirty="0">
                  <a:solidFill>
                    <a:schemeClr val="tx1"/>
                  </a:solidFill>
                </a:rPr>
                <a:t>opponent</a:t>
              </a:r>
            </a:p>
          </p:txBody>
        </p:sp>
        <p:sp>
          <p:nvSpPr>
            <p:cNvPr id="33" name="Rechteck 32">
              <a:extLst>
                <a:ext uri="{FF2B5EF4-FFF2-40B4-BE49-F238E27FC236}">
                  <a16:creationId xmlns:a16="http://schemas.microsoft.com/office/drawing/2014/main" id="{11C78D3E-5470-4AC5-8102-ECB494A290D3}"/>
                </a:ext>
              </a:extLst>
            </p:cNvPr>
            <p:cNvSpPr/>
            <p:nvPr/>
          </p:nvSpPr>
          <p:spPr bwMode="gray">
            <a:xfrm>
              <a:off x="3500785" y="3541015"/>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en-US" sz="1600" dirty="0">
                  <a:solidFill>
                    <a:schemeClr val="tx1"/>
                  </a:solidFill>
                </a:rPr>
                <a:t>opponent</a:t>
              </a:r>
            </a:p>
          </p:txBody>
        </p:sp>
        <p:sp>
          <p:nvSpPr>
            <p:cNvPr id="34" name="Rechteck 33">
              <a:extLst>
                <a:ext uri="{FF2B5EF4-FFF2-40B4-BE49-F238E27FC236}">
                  <a16:creationId xmlns:a16="http://schemas.microsoft.com/office/drawing/2014/main" id="{025EB63A-0745-4AD8-AFF1-1FAF0CAD36D2}"/>
                </a:ext>
              </a:extLst>
            </p:cNvPr>
            <p:cNvSpPr/>
            <p:nvPr/>
          </p:nvSpPr>
          <p:spPr bwMode="gray">
            <a:xfrm>
              <a:off x="6309073" y="3536517"/>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en-US" sz="1600" dirty="0">
                  <a:solidFill>
                    <a:schemeClr val="tx1"/>
                  </a:solidFill>
                </a:rPr>
                <a:t>opponent</a:t>
              </a:r>
            </a:p>
          </p:txBody>
        </p:sp>
        <p:sp>
          <p:nvSpPr>
            <p:cNvPr id="35" name="Rechteck 34">
              <a:extLst>
                <a:ext uri="{FF2B5EF4-FFF2-40B4-BE49-F238E27FC236}">
                  <a16:creationId xmlns:a16="http://schemas.microsoft.com/office/drawing/2014/main" id="{D0FC85E0-58A8-4E65-93A8-8AA16BDC2C32}"/>
                </a:ext>
              </a:extLst>
            </p:cNvPr>
            <p:cNvSpPr/>
            <p:nvPr/>
          </p:nvSpPr>
          <p:spPr bwMode="gray">
            <a:xfrm>
              <a:off x="9117111" y="3533380"/>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Info on </a:t>
              </a:r>
              <a:r>
                <a:rPr lang="en-US" sz="1600" dirty="0">
                  <a:solidFill>
                    <a:schemeClr val="tx1"/>
                  </a:solidFill>
                </a:rPr>
                <a:t>opponent</a:t>
              </a:r>
            </a:p>
          </p:txBody>
        </p:sp>
        <p:sp>
          <p:nvSpPr>
            <p:cNvPr id="36" name="Rechteck 35">
              <a:extLst>
                <a:ext uri="{FF2B5EF4-FFF2-40B4-BE49-F238E27FC236}">
                  <a16:creationId xmlns:a16="http://schemas.microsoft.com/office/drawing/2014/main" id="{FDA9169A-64C4-4B8C-AC06-76AEB237BEFF}"/>
                </a:ext>
              </a:extLst>
            </p:cNvPr>
            <p:cNvSpPr/>
            <p:nvPr/>
          </p:nvSpPr>
          <p:spPr bwMode="gray">
            <a:xfrm>
              <a:off x="708075" y="3973063"/>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wait</a:t>
              </a:r>
              <a:endParaRPr lang="en-US" sz="1600" dirty="0" err="1">
                <a:solidFill>
                  <a:schemeClr val="tx1"/>
                </a:solidFill>
              </a:endParaRPr>
            </a:p>
          </p:txBody>
        </p:sp>
        <p:sp>
          <p:nvSpPr>
            <p:cNvPr id="37" name="Rechteck 36">
              <a:extLst>
                <a:ext uri="{FF2B5EF4-FFF2-40B4-BE49-F238E27FC236}">
                  <a16:creationId xmlns:a16="http://schemas.microsoft.com/office/drawing/2014/main" id="{375E669E-CAF6-42EF-8823-AD3780602DD5}"/>
                </a:ext>
              </a:extLst>
            </p:cNvPr>
            <p:cNvSpPr/>
            <p:nvPr/>
          </p:nvSpPr>
          <p:spPr bwMode="gray">
            <a:xfrm>
              <a:off x="3511947" y="3973063"/>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wait</a:t>
              </a:r>
              <a:endParaRPr lang="en-US" sz="1600" dirty="0" err="1">
                <a:solidFill>
                  <a:schemeClr val="tx1"/>
                </a:solidFill>
              </a:endParaRPr>
            </a:p>
          </p:txBody>
        </p:sp>
        <p:sp>
          <p:nvSpPr>
            <p:cNvPr id="38" name="Rechteck 37">
              <a:extLst>
                <a:ext uri="{FF2B5EF4-FFF2-40B4-BE49-F238E27FC236}">
                  <a16:creationId xmlns:a16="http://schemas.microsoft.com/office/drawing/2014/main" id="{F55CD517-66C3-44D9-BFC9-4B4C4B6FC590}"/>
                </a:ext>
              </a:extLst>
            </p:cNvPr>
            <p:cNvSpPr/>
            <p:nvPr/>
          </p:nvSpPr>
          <p:spPr bwMode="gray">
            <a:xfrm>
              <a:off x="6320235" y="3966994"/>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wait</a:t>
              </a:r>
              <a:endParaRPr lang="en-US" sz="1600" dirty="0" err="1">
                <a:solidFill>
                  <a:schemeClr val="tx1"/>
                </a:solidFill>
              </a:endParaRPr>
            </a:p>
          </p:txBody>
        </p:sp>
        <p:sp>
          <p:nvSpPr>
            <p:cNvPr id="39" name="Rechteck 38">
              <a:extLst>
                <a:ext uri="{FF2B5EF4-FFF2-40B4-BE49-F238E27FC236}">
                  <a16:creationId xmlns:a16="http://schemas.microsoft.com/office/drawing/2014/main" id="{4CB98467-5460-4726-8B7E-E873C3251F78}"/>
                </a:ext>
              </a:extLst>
            </p:cNvPr>
            <p:cNvSpPr/>
            <p:nvPr/>
          </p:nvSpPr>
          <p:spPr bwMode="gray">
            <a:xfrm>
              <a:off x="9128522" y="3970250"/>
              <a:ext cx="2376562" cy="358784"/>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wait</a:t>
              </a:r>
              <a:endParaRPr lang="en-US" sz="1600" dirty="0" err="1">
                <a:solidFill>
                  <a:schemeClr val="tx1"/>
                </a:solidFill>
              </a:endParaRPr>
            </a:p>
          </p:txBody>
        </p:sp>
        <p:sp>
          <p:nvSpPr>
            <p:cNvPr id="40" name="Rechteck 39">
              <a:extLst>
                <a:ext uri="{FF2B5EF4-FFF2-40B4-BE49-F238E27FC236}">
                  <a16:creationId xmlns:a16="http://schemas.microsoft.com/office/drawing/2014/main" id="{CF24ABCD-98E7-48F1-AF1B-63E84F3BD56D}"/>
                </a:ext>
              </a:extLst>
            </p:cNvPr>
            <p:cNvSpPr/>
            <p:nvPr/>
          </p:nvSpPr>
          <p:spPr bwMode="gray">
            <a:xfrm>
              <a:off x="708075" y="4837159"/>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Read </a:t>
              </a:r>
              <a:r>
                <a:rPr lang="de-DE" sz="1400" dirty="0" err="1">
                  <a:solidFill>
                    <a:schemeClr val="tx1"/>
                  </a:solidFill>
                </a:rPr>
                <a:t>text</a:t>
              </a:r>
              <a:r>
                <a:rPr lang="de-DE" sz="1400" dirty="0">
                  <a:solidFill>
                    <a:schemeClr val="tx1"/>
                  </a:solidFill>
                </a:rPr>
                <a:t>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1" name="Rechteck 40">
              <a:extLst>
                <a:ext uri="{FF2B5EF4-FFF2-40B4-BE49-F238E27FC236}">
                  <a16:creationId xmlns:a16="http://schemas.microsoft.com/office/drawing/2014/main" id="{560248C6-83DE-4D94-AEA5-0DEBEEE6B323}"/>
                </a:ext>
              </a:extLst>
            </p:cNvPr>
            <p:cNvSpPr/>
            <p:nvPr/>
          </p:nvSpPr>
          <p:spPr bwMode="gray">
            <a:xfrm>
              <a:off x="3511947" y="4837159"/>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Hear</a:t>
              </a:r>
              <a:r>
                <a:rPr lang="de-DE" sz="1400" dirty="0">
                  <a:solidFill>
                    <a:schemeClr val="tx1"/>
                  </a:solidFill>
                </a:rPr>
                <a:t> </a:t>
              </a:r>
              <a:r>
                <a:rPr lang="de-DE" sz="1400" dirty="0" err="1">
                  <a:solidFill>
                    <a:schemeClr val="tx1"/>
                  </a:solidFill>
                </a:rPr>
                <a:t>voice</a:t>
              </a:r>
              <a:r>
                <a:rPr lang="de-DE" sz="1400" dirty="0">
                  <a:solidFill>
                    <a:schemeClr val="tx1"/>
                  </a:solidFill>
                </a:rPr>
                <a:t>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2" name="Rechteck 41">
              <a:extLst>
                <a:ext uri="{FF2B5EF4-FFF2-40B4-BE49-F238E27FC236}">
                  <a16:creationId xmlns:a16="http://schemas.microsoft.com/office/drawing/2014/main" id="{7A662DA7-8411-49AD-AA85-13153736F46E}"/>
                </a:ext>
              </a:extLst>
            </p:cNvPr>
            <p:cNvSpPr/>
            <p:nvPr/>
          </p:nvSpPr>
          <p:spPr bwMode="gray">
            <a:xfrm>
              <a:off x="6320235" y="4831090"/>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Read </a:t>
              </a:r>
              <a:r>
                <a:rPr lang="de-DE" sz="1400" dirty="0" err="1">
                  <a:solidFill>
                    <a:schemeClr val="tx1"/>
                  </a:solidFill>
                </a:rPr>
                <a:t>text</a:t>
              </a:r>
              <a:r>
                <a:rPr lang="de-DE" sz="1400" dirty="0">
                  <a:solidFill>
                    <a:schemeClr val="tx1"/>
                  </a:solidFill>
                </a:rPr>
                <a:t>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3" name="Rechteck 42">
              <a:extLst>
                <a:ext uri="{FF2B5EF4-FFF2-40B4-BE49-F238E27FC236}">
                  <a16:creationId xmlns:a16="http://schemas.microsoft.com/office/drawing/2014/main" id="{4B3E285C-D420-484F-9827-BA59D308457F}"/>
                </a:ext>
              </a:extLst>
            </p:cNvPr>
            <p:cNvSpPr/>
            <p:nvPr/>
          </p:nvSpPr>
          <p:spPr bwMode="gray">
            <a:xfrm>
              <a:off x="9128522" y="4834346"/>
              <a:ext cx="2376562" cy="467766"/>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Hear</a:t>
              </a:r>
              <a:r>
                <a:rPr lang="de-DE" sz="1400" dirty="0">
                  <a:solidFill>
                    <a:schemeClr val="tx1"/>
                  </a:solidFill>
                </a:rPr>
                <a:t> </a:t>
              </a:r>
              <a:r>
                <a:rPr lang="de-DE" sz="1400" dirty="0" err="1">
                  <a:solidFill>
                    <a:schemeClr val="tx1"/>
                  </a:solidFill>
                </a:rPr>
                <a:t>voice</a:t>
              </a:r>
              <a:r>
                <a:rPr lang="de-DE" sz="1400" dirty="0">
                  <a:solidFill>
                    <a:schemeClr val="tx1"/>
                  </a:solidFill>
                </a:rPr>
                <a:t> / </a:t>
              </a:r>
              <a:r>
                <a:rPr lang="de-DE" sz="1400" dirty="0" err="1">
                  <a:solidFill>
                    <a:schemeClr val="tx1"/>
                  </a:solidFill>
                </a:rPr>
                <a:t>accept</a:t>
              </a:r>
              <a:r>
                <a:rPr lang="de-DE" sz="1400" dirty="0">
                  <a:solidFill>
                    <a:schemeClr val="tx1"/>
                  </a:solidFill>
                </a:rPr>
                <a:t> screen</a:t>
              </a:r>
              <a:endParaRPr lang="en-US" sz="1400" dirty="0" err="1">
                <a:solidFill>
                  <a:schemeClr val="tx1"/>
                </a:solidFill>
              </a:endParaRPr>
            </a:p>
          </p:txBody>
        </p:sp>
        <p:sp>
          <p:nvSpPr>
            <p:cNvPr id="44" name="Rechteck 43">
              <a:extLst>
                <a:ext uri="{FF2B5EF4-FFF2-40B4-BE49-F238E27FC236}">
                  <a16:creationId xmlns:a16="http://schemas.microsoft.com/office/drawing/2014/main" id="{FB7FF343-ECD7-465D-8B97-F8262E2B7BF8}"/>
                </a:ext>
              </a:extLst>
            </p:cNvPr>
            <p:cNvSpPr/>
            <p:nvPr/>
          </p:nvSpPr>
          <p:spPr bwMode="gray">
            <a:xfrm>
              <a:off x="708075" y="5805264"/>
              <a:ext cx="1080135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Questionnaire</a:t>
              </a:r>
              <a:endParaRPr lang="en-US" sz="1600" dirty="0" err="1">
                <a:solidFill>
                  <a:schemeClr val="tx1"/>
                </a:solidFill>
              </a:endParaRPr>
            </a:p>
          </p:txBody>
        </p:sp>
        <p:sp>
          <p:nvSpPr>
            <p:cNvPr id="49" name="Rechteck 48">
              <a:extLst>
                <a:ext uri="{FF2B5EF4-FFF2-40B4-BE49-F238E27FC236}">
                  <a16:creationId xmlns:a16="http://schemas.microsoft.com/office/drawing/2014/main" id="{B67A2D93-F005-44CF-A892-949225A1A576}"/>
                </a:ext>
              </a:extLst>
            </p:cNvPr>
            <p:cNvSpPr/>
            <p:nvPr/>
          </p:nvSpPr>
          <p:spPr bwMode="gray">
            <a:xfrm>
              <a:off x="192931" y="3107711"/>
              <a:ext cx="360040" cy="262702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solidFill>
                    <a:schemeClr val="bg1"/>
                  </a:solidFill>
                </a:rPr>
                <a:t>Repeat for  8 </a:t>
              </a:r>
              <a:r>
                <a:rPr lang="de-DE" dirty="0" err="1">
                  <a:solidFill>
                    <a:schemeClr val="bg1"/>
                  </a:solidFill>
                </a:rPr>
                <a:t>rounds</a:t>
              </a:r>
              <a:endParaRPr lang="en-US" dirty="0" err="1">
                <a:solidFill>
                  <a:schemeClr val="bg1"/>
                </a:solidFill>
              </a:endParaRPr>
            </a:p>
          </p:txBody>
        </p:sp>
        <p:sp>
          <p:nvSpPr>
            <p:cNvPr id="45" name="Rechteck 44">
              <a:extLst>
                <a:ext uri="{FF2B5EF4-FFF2-40B4-BE49-F238E27FC236}">
                  <a16:creationId xmlns:a16="http://schemas.microsoft.com/office/drawing/2014/main" id="{17E5CC89-B0B2-4D0B-8D9E-7D4E9D8D315C}"/>
                </a:ext>
              </a:extLst>
            </p:cNvPr>
            <p:cNvSpPr/>
            <p:nvPr/>
          </p:nvSpPr>
          <p:spPr bwMode="gray">
            <a:xfrm>
              <a:off x="3500785" y="4403855"/>
              <a:ext cx="2369740"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t>
              </a:r>
              <a:r>
                <a:rPr lang="de-DE" sz="1600" dirty="0" err="1">
                  <a:solidFill>
                    <a:schemeClr val="tx1"/>
                  </a:solidFill>
                </a:rPr>
                <a:t>speaker</a:t>
              </a:r>
              <a:endParaRPr lang="en-US" sz="1600" dirty="0" err="1">
                <a:solidFill>
                  <a:schemeClr val="tx1"/>
                </a:solidFill>
              </a:endParaRPr>
            </a:p>
          </p:txBody>
        </p:sp>
        <p:sp>
          <p:nvSpPr>
            <p:cNvPr id="46" name="Rechteck 45">
              <a:extLst>
                <a:ext uri="{FF2B5EF4-FFF2-40B4-BE49-F238E27FC236}">
                  <a16:creationId xmlns:a16="http://schemas.microsoft.com/office/drawing/2014/main" id="{1600A63C-07C0-4BAB-AFCE-8FED1265BFAD}"/>
                </a:ext>
              </a:extLst>
            </p:cNvPr>
            <p:cNvSpPr/>
            <p:nvPr/>
          </p:nvSpPr>
          <p:spPr bwMode="gray">
            <a:xfrm>
              <a:off x="3511947" y="3103698"/>
              <a:ext cx="2380903" cy="36004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Matching</a:t>
              </a:r>
              <a:r>
                <a:rPr lang="de-DE" sz="1600" dirty="0">
                  <a:solidFill>
                    <a:schemeClr val="tx1"/>
                  </a:solidFill>
                </a:rPr>
                <a:t> Avatar</a:t>
              </a:r>
              <a:endParaRPr lang="en-US" sz="1600" dirty="0" err="1">
                <a:solidFill>
                  <a:schemeClr val="tx1"/>
                </a:solidFill>
              </a:endParaRPr>
            </a:p>
          </p:txBody>
        </p:sp>
      </p:grpSp>
      <p:sp>
        <p:nvSpPr>
          <p:cNvPr id="47" name="CasellaDiTesto 46"/>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48" name="Rettangolo 47"/>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4454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C708E4CC-EA9B-4C96-B8BF-5DCD31E5EFBF}"/>
              </a:ext>
            </a:extLst>
          </p:cNvPr>
          <p:cNvSpPr/>
          <p:nvPr/>
        </p:nvSpPr>
        <p:spPr bwMode="gray">
          <a:xfrm>
            <a:off x="3505200" y="3429000"/>
            <a:ext cx="5184775" cy="15121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dirty="0">
                <a:solidFill>
                  <a:schemeClr val="tx1"/>
                </a:solidFill>
              </a:rPr>
              <a:t>VR</a:t>
            </a:r>
            <a:endParaRPr lang="en-US" b="1" dirty="0" err="1">
              <a:solidFill>
                <a:schemeClr val="tx1"/>
              </a:solidFill>
            </a:endParaRPr>
          </a:p>
        </p:txBody>
      </p:sp>
      <p:sp>
        <p:nvSpPr>
          <p:cNvPr id="3" name="Titel 2">
            <a:extLst>
              <a:ext uri="{FF2B5EF4-FFF2-40B4-BE49-F238E27FC236}">
                <a16:creationId xmlns:a16="http://schemas.microsoft.com/office/drawing/2014/main" id="{F7CB3474-DAEF-4500-A854-B06372E61AFC}"/>
              </a:ext>
            </a:extLst>
          </p:cNvPr>
          <p:cNvSpPr>
            <a:spLocks noGrp="1"/>
          </p:cNvSpPr>
          <p:nvPr>
            <p:ph type="title"/>
          </p:nvPr>
        </p:nvSpPr>
        <p:spPr/>
        <p:txBody>
          <a:bodyPr/>
          <a:lstStyle/>
          <a:p>
            <a:r>
              <a:rPr lang="de-DE" dirty="0"/>
              <a:t>Experimental </a:t>
            </a:r>
            <a:r>
              <a:rPr lang="de-DE" dirty="0" err="1"/>
              <a:t>setting</a:t>
            </a:r>
            <a:endParaRPr lang="en-US" dirty="0"/>
          </a:p>
        </p:txBody>
      </p:sp>
      <p:sp>
        <p:nvSpPr>
          <p:cNvPr id="4" name="Textplatzhalter 3">
            <a:extLst>
              <a:ext uri="{FF2B5EF4-FFF2-40B4-BE49-F238E27FC236}">
                <a16:creationId xmlns:a16="http://schemas.microsoft.com/office/drawing/2014/main" id="{82C1BCD7-1DFE-4D83-AE76-996010857D30}"/>
              </a:ext>
            </a:extLst>
          </p:cNvPr>
          <p:cNvSpPr>
            <a:spLocks noGrp="1"/>
          </p:cNvSpPr>
          <p:nvPr>
            <p:ph type="body" sz="quarter" idx="11"/>
          </p:nvPr>
        </p:nvSpPr>
        <p:spPr/>
        <p:txBody>
          <a:bodyPr/>
          <a:lstStyle/>
          <a:p>
            <a:r>
              <a:rPr lang="en-US" dirty="0"/>
              <a:t>Picture: Bemidji State University, Attribution, https://commons.wikimedia.org/w/index.php?curid=14494369</a:t>
            </a:r>
          </a:p>
        </p:txBody>
      </p:sp>
      <p:sp>
        <p:nvSpPr>
          <p:cNvPr id="5" name="Foliennummernplatzhalter 4">
            <a:extLst>
              <a:ext uri="{FF2B5EF4-FFF2-40B4-BE49-F238E27FC236}">
                <a16:creationId xmlns:a16="http://schemas.microsoft.com/office/drawing/2014/main" id="{2C5CE3ED-7047-4945-B174-00C1F6F9085D}"/>
              </a:ext>
            </a:extLst>
          </p:cNvPr>
          <p:cNvSpPr>
            <a:spLocks noGrp="1"/>
          </p:cNvSpPr>
          <p:nvPr>
            <p:ph type="sldNum" sz="quarter" idx="14"/>
          </p:nvPr>
        </p:nvSpPr>
        <p:spPr/>
        <p:txBody>
          <a:bodyPr/>
          <a:lstStyle/>
          <a:p>
            <a:fld id="{1BAA112D-1489-4797-98EB-F4A3502A293E}" type="slidenum">
              <a:rPr lang="en-GB" smtClean="0"/>
              <a:pPr/>
              <a:t>33</a:t>
            </a:fld>
            <a:endParaRPr lang="en-GB" dirty="0"/>
          </a:p>
        </p:txBody>
      </p:sp>
      <p:pic>
        <p:nvPicPr>
          <p:cNvPr id="15" name="Grafik 14">
            <a:extLst>
              <a:ext uri="{FF2B5EF4-FFF2-40B4-BE49-F238E27FC236}">
                <a16:creationId xmlns:a16="http://schemas.microsoft.com/office/drawing/2014/main" id="{2B2662CC-462B-4632-93CA-29E53E2A7302}"/>
              </a:ext>
            </a:extLst>
          </p:cNvPr>
          <p:cNvPicPr>
            <a:picLocks noChangeAspect="1"/>
          </p:cNvPicPr>
          <p:nvPr/>
        </p:nvPicPr>
        <p:blipFill rotWithShape="1">
          <a:blip r:embed="rId2"/>
          <a:srcRect l="4952" t="22085" r="40129" b="25099"/>
          <a:stretch/>
        </p:blipFill>
        <p:spPr>
          <a:xfrm>
            <a:off x="4354831" y="3835006"/>
            <a:ext cx="729104" cy="878238"/>
          </a:xfrm>
          <a:prstGeom prst="rect">
            <a:avLst/>
          </a:prstGeom>
        </p:spPr>
      </p:pic>
      <p:sp>
        <p:nvSpPr>
          <p:cNvPr id="18" name="Textfeld 17">
            <a:extLst>
              <a:ext uri="{FF2B5EF4-FFF2-40B4-BE49-F238E27FC236}">
                <a16:creationId xmlns:a16="http://schemas.microsoft.com/office/drawing/2014/main" id="{7C74F8FD-8044-46F4-B98A-C6C4545CB71F}"/>
              </a:ext>
            </a:extLst>
          </p:cNvPr>
          <p:cNvSpPr txBox="1"/>
          <p:nvPr/>
        </p:nvSpPr>
        <p:spPr bwMode="gray">
          <a:xfrm>
            <a:off x="2100390" y="2938124"/>
            <a:ext cx="914400" cy="976001"/>
          </a:xfrm>
          <a:prstGeom prst="rect">
            <a:avLst/>
          </a:prstGeom>
          <a:noFill/>
        </p:spPr>
        <p:txBody>
          <a:bodyPr wrap="none" lIns="0" tIns="0" rIns="0" bIns="0" rtlCol="0">
            <a:noAutofit/>
          </a:bodyPr>
          <a:lstStyle/>
          <a:p>
            <a:pPr algn="ctr">
              <a:spcBef>
                <a:spcPts val="400"/>
              </a:spcBef>
            </a:pPr>
            <a:r>
              <a:rPr lang="de-DE" dirty="0" err="1"/>
              <a:t>desktop</a:t>
            </a:r>
            <a:endParaRPr lang="de-DE" dirty="0"/>
          </a:p>
          <a:p>
            <a:pPr algn="ctr">
              <a:spcBef>
                <a:spcPts val="400"/>
              </a:spcBef>
            </a:pPr>
            <a:r>
              <a:rPr lang="de-DE" dirty="0"/>
              <a:t>vs.</a:t>
            </a:r>
          </a:p>
          <a:p>
            <a:pPr algn="ctr">
              <a:spcBef>
                <a:spcPts val="400"/>
              </a:spcBef>
            </a:pPr>
            <a:r>
              <a:rPr lang="de-DE" dirty="0"/>
              <a:t>VR</a:t>
            </a:r>
            <a:endParaRPr lang="en-US" dirty="0" err="1"/>
          </a:p>
        </p:txBody>
      </p:sp>
      <p:sp>
        <p:nvSpPr>
          <p:cNvPr id="19" name="Textfeld 18">
            <a:extLst>
              <a:ext uri="{FF2B5EF4-FFF2-40B4-BE49-F238E27FC236}">
                <a16:creationId xmlns:a16="http://schemas.microsoft.com/office/drawing/2014/main" id="{38DA7F4E-B642-4CAF-B477-9DE7DF928C48}"/>
              </a:ext>
            </a:extLst>
          </p:cNvPr>
          <p:cNvSpPr txBox="1"/>
          <p:nvPr/>
        </p:nvSpPr>
        <p:spPr bwMode="gray">
          <a:xfrm>
            <a:off x="6012104" y="3784562"/>
            <a:ext cx="914400" cy="976001"/>
          </a:xfrm>
          <a:prstGeom prst="rect">
            <a:avLst/>
          </a:prstGeom>
          <a:noFill/>
        </p:spPr>
        <p:txBody>
          <a:bodyPr wrap="none" lIns="0" tIns="0" rIns="0" bIns="0" rtlCol="0">
            <a:noAutofit/>
          </a:bodyPr>
          <a:lstStyle/>
          <a:p>
            <a:pPr algn="ctr">
              <a:spcBef>
                <a:spcPts val="400"/>
              </a:spcBef>
            </a:pPr>
            <a:r>
              <a:rPr lang="de-DE" dirty="0" err="1"/>
              <a:t>voice</a:t>
            </a:r>
            <a:endParaRPr lang="de-DE" dirty="0"/>
          </a:p>
          <a:p>
            <a:pPr algn="ctr">
              <a:spcBef>
                <a:spcPts val="400"/>
              </a:spcBef>
            </a:pPr>
            <a:r>
              <a:rPr lang="de-DE" dirty="0"/>
              <a:t>vs.</a:t>
            </a:r>
          </a:p>
          <a:p>
            <a:pPr algn="ctr">
              <a:spcBef>
                <a:spcPts val="400"/>
              </a:spcBef>
            </a:pPr>
            <a:r>
              <a:rPr lang="de-DE" dirty="0" err="1"/>
              <a:t>text</a:t>
            </a:r>
            <a:endParaRPr lang="en-US" dirty="0" err="1"/>
          </a:p>
        </p:txBody>
      </p:sp>
      <p:sp>
        <p:nvSpPr>
          <p:cNvPr id="20" name="Textfeld 19">
            <a:extLst>
              <a:ext uri="{FF2B5EF4-FFF2-40B4-BE49-F238E27FC236}">
                <a16:creationId xmlns:a16="http://schemas.microsoft.com/office/drawing/2014/main" id="{023AF212-2FDB-450B-A04C-846B37F7BF7F}"/>
              </a:ext>
            </a:extLst>
          </p:cNvPr>
          <p:cNvSpPr txBox="1"/>
          <p:nvPr/>
        </p:nvSpPr>
        <p:spPr bwMode="gray">
          <a:xfrm>
            <a:off x="2100390" y="1345720"/>
            <a:ext cx="914400" cy="914400"/>
          </a:xfrm>
          <a:prstGeom prst="rect">
            <a:avLst/>
          </a:prstGeom>
          <a:noFill/>
        </p:spPr>
        <p:txBody>
          <a:bodyPr wrap="none" lIns="0" tIns="0" rIns="0" bIns="0" rtlCol="0">
            <a:noAutofit/>
          </a:bodyPr>
          <a:lstStyle/>
          <a:p>
            <a:pPr algn="ctr">
              <a:spcBef>
                <a:spcPts val="400"/>
              </a:spcBef>
            </a:pPr>
            <a:r>
              <a:rPr lang="de-DE" b="1" dirty="0" err="1">
                <a:solidFill>
                  <a:schemeClr val="accent1"/>
                </a:solidFill>
              </a:rPr>
              <a:t>Proposer</a:t>
            </a:r>
            <a:endParaRPr lang="de-DE" b="1" dirty="0">
              <a:solidFill>
                <a:schemeClr val="accent1"/>
              </a:solidFill>
            </a:endParaRPr>
          </a:p>
          <a:p>
            <a:pPr algn="ctr">
              <a:spcBef>
                <a:spcPts val="400"/>
              </a:spcBef>
            </a:pPr>
            <a:r>
              <a:rPr lang="de-DE" b="1" dirty="0">
                <a:solidFill>
                  <a:schemeClr val="accent1"/>
                </a:solidFill>
              </a:rPr>
              <a:t>(</a:t>
            </a:r>
            <a:r>
              <a:rPr lang="de-DE" b="1" dirty="0" err="1">
                <a:solidFill>
                  <a:schemeClr val="accent1"/>
                </a:solidFill>
              </a:rPr>
              <a:t>computer</a:t>
            </a:r>
            <a:r>
              <a:rPr lang="de-DE" b="1" dirty="0">
                <a:solidFill>
                  <a:schemeClr val="accent1"/>
                </a:solidFill>
              </a:rPr>
              <a:t>)</a:t>
            </a:r>
            <a:endParaRPr lang="en-US" b="1" dirty="0" err="1">
              <a:solidFill>
                <a:schemeClr val="accent1"/>
              </a:solidFill>
            </a:endParaRPr>
          </a:p>
        </p:txBody>
      </p:sp>
      <p:sp>
        <p:nvSpPr>
          <p:cNvPr id="22" name="Textfeld 21">
            <a:extLst>
              <a:ext uri="{FF2B5EF4-FFF2-40B4-BE49-F238E27FC236}">
                <a16:creationId xmlns:a16="http://schemas.microsoft.com/office/drawing/2014/main" id="{FBAA6974-CF6D-485D-BBFC-8697D6A16B33}"/>
              </a:ext>
            </a:extLst>
          </p:cNvPr>
          <p:cNvSpPr txBox="1"/>
          <p:nvPr/>
        </p:nvSpPr>
        <p:spPr bwMode="gray">
          <a:xfrm>
            <a:off x="5868987" y="1345720"/>
            <a:ext cx="914400" cy="914400"/>
          </a:xfrm>
          <a:prstGeom prst="rect">
            <a:avLst/>
          </a:prstGeom>
          <a:noFill/>
        </p:spPr>
        <p:txBody>
          <a:bodyPr wrap="none" lIns="0" tIns="0" rIns="0" bIns="0" rtlCol="0">
            <a:noAutofit/>
          </a:bodyPr>
          <a:lstStyle/>
          <a:p>
            <a:pPr algn="ctr">
              <a:spcBef>
                <a:spcPts val="400"/>
              </a:spcBef>
            </a:pPr>
            <a:r>
              <a:rPr lang="de-DE" b="1" dirty="0" err="1">
                <a:solidFill>
                  <a:schemeClr val="accent1"/>
                </a:solidFill>
              </a:rPr>
              <a:t>Offer</a:t>
            </a:r>
            <a:endParaRPr lang="en-US" b="1" dirty="0" err="1">
              <a:solidFill>
                <a:schemeClr val="accent1"/>
              </a:solidFill>
            </a:endParaRPr>
          </a:p>
        </p:txBody>
      </p:sp>
      <p:sp>
        <p:nvSpPr>
          <p:cNvPr id="23" name="Textfeld 22">
            <a:extLst>
              <a:ext uri="{FF2B5EF4-FFF2-40B4-BE49-F238E27FC236}">
                <a16:creationId xmlns:a16="http://schemas.microsoft.com/office/drawing/2014/main" id="{2E822ED2-11E2-45F1-B5FE-A89742E4885F}"/>
              </a:ext>
            </a:extLst>
          </p:cNvPr>
          <p:cNvSpPr txBox="1"/>
          <p:nvPr/>
        </p:nvSpPr>
        <p:spPr bwMode="gray">
          <a:xfrm>
            <a:off x="7492516" y="1305201"/>
            <a:ext cx="914400" cy="914400"/>
          </a:xfrm>
          <a:prstGeom prst="rect">
            <a:avLst/>
          </a:prstGeom>
          <a:noFill/>
        </p:spPr>
        <p:txBody>
          <a:bodyPr wrap="none" lIns="0" tIns="0" rIns="0" bIns="0" rtlCol="0">
            <a:noAutofit/>
          </a:bodyPr>
          <a:lstStyle/>
          <a:p>
            <a:pPr algn="ctr">
              <a:spcBef>
                <a:spcPts val="400"/>
              </a:spcBef>
            </a:pPr>
            <a:r>
              <a:rPr lang="de-DE" b="1" dirty="0">
                <a:solidFill>
                  <a:schemeClr val="accent1"/>
                </a:solidFill>
              </a:rPr>
              <a:t>Acceptance</a:t>
            </a:r>
            <a:endParaRPr lang="en-US" b="1" dirty="0" err="1">
              <a:solidFill>
                <a:schemeClr val="accent1"/>
              </a:solidFill>
            </a:endParaRPr>
          </a:p>
        </p:txBody>
      </p:sp>
      <p:sp>
        <p:nvSpPr>
          <p:cNvPr id="25" name="Textfeld 24">
            <a:extLst>
              <a:ext uri="{FF2B5EF4-FFF2-40B4-BE49-F238E27FC236}">
                <a16:creationId xmlns:a16="http://schemas.microsoft.com/office/drawing/2014/main" id="{12B4BF24-7EAC-4A47-8D8C-36D577A02BFE}"/>
              </a:ext>
            </a:extLst>
          </p:cNvPr>
          <p:cNvSpPr txBox="1"/>
          <p:nvPr/>
        </p:nvSpPr>
        <p:spPr bwMode="gray">
          <a:xfrm>
            <a:off x="9180384" y="1345720"/>
            <a:ext cx="914400" cy="914400"/>
          </a:xfrm>
          <a:prstGeom prst="rect">
            <a:avLst/>
          </a:prstGeom>
          <a:noFill/>
        </p:spPr>
        <p:txBody>
          <a:bodyPr wrap="none" lIns="0" tIns="0" rIns="0" bIns="0" rtlCol="0">
            <a:noAutofit/>
          </a:bodyPr>
          <a:lstStyle/>
          <a:p>
            <a:pPr algn="ctr">
              <a:spcBef>
                <a:spcPts val="400"/>
              </a:spcBef>
            </a:pPr>
            <a:r>
              <a:rPr lang="de-DE" b="1" dirty="0">
                <a:solidFill>
                  <a:schemeClr val="accent1"/>
                </a:solidFill>
              </a:rPr>
              <a:t>Responder</a:t>
            </a:r>
            <a:endParaRPr lang="en-US" b="1" dirty="0" err="1">
              <a:solidFill>
                <a:schemeClr val="accent1"/>
              </a:solidFill>
            </a:endParaRPr>
          </a:p>
        </p:txBody>
      </p:sp>
      <p:pic>
        <p:nvPicPr>
          <p:cNvPr id="26" name="Grafik 25" descr="Händedruck">
            <a:extLst>
              <a:ext uri="{FF2B5EF4-FFF2-40B4-BE49-F238E27FC236}">
                <a16:creationId xmlns:a16="http://schemas.microsoft.com/office/drawing/2014/main" id="{D3F48998-3A00-40B3-9FBD-BAC6E618E0B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07385" y="3727884"/>
            <a:ext cx="457200" cy="457200"/>
          </a:xfrm>
          <a:prstGeom prst="rect">
            <a:avLst/>
          </a:prstGeom>
        </p:spPr>
      </p:pic>
      <p:pic>
        <p:nvPicPr>
          <p:cNvPr id="27" name="Grafik 26" descr="Daumen-hoch-Zeichen">
            <a:extLst>
              <a:ext uri="{FF2B5EF4-FFF2-40B4-BE49-F238E27FC236}">
                <a16:creationId xmlns:a16="http://schemas.microsoft.com/office/drawing/2014/main" id="{2C90B167-D12F-4BF9-8D1C-B918E02CC9B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flipV="1">
            <a:off x="7573330" y="4330983"/>
            <a:ext cx="360040" cy="360040"/>
          </a:xfrm>
          <a:prstGeom prst="rect">
            <a:avLst/>
          </a:prstGeom>
        </p:spPr>
      </p:pic>
      <p:pic>
        <p:nvPicPr>
          <p:cNvPr id="28" name="Grafik 27" descr="Programmer">
            <a:extLst>
              <a:ext uri="{FF2B5EF4-FFF2-40B4-BE49-F238E27FC236}">
                <a16:creationId xmlns:a16="http://schemas.microsoft.com/office/drawing/2014/main" id="{A5D6F610-A0EE-44AB-84B9-1D44568EB3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97590" y="3914125"/>
            <a:ext cx="720000" cy="720000"/>
          </a:xfrm>
          <a:prstGeom prst="rect">
            <a:avLst/>
          </a:prstGeom>
        </p:spPr>
      </p:pic>
      <p:pic>
        <p:nvPicPr>
          <p:cNvPr id="29" name="Grafik 28" descr="Programmer">
            <a:extLst>
              <a:ext uri="{FF2B5EF4-FFF2-40B4-BE49-F238E27FC236}">
                <a16:creationId xmlns:a16="http://schemas.microsoft.com/office/drawing/2014/main" id="{25ECE5C5-C0A2-4BF7-94AF-CDC6AE5D26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77584" y="3060490"/>
            <a:ext cx="720000" cy="720000"/>
          </a:xfrm>
          <a:prstGeom prst="rect">
            <a:avLst/>
          </a:prstGeom>
        </p:spPr>
      </p:pic>
      <p:pic>
        <p:nvPicPr>
          <p:cNvPr id="30" name="Grafik 29" descr="Subtitles">
            <a:extLst>
              <a:ext uri="{FF2B5EF4-FFF2-40B4-BE49-F238E27FC236}">
                <a16:creationId xmlns:a16="http://schemas.microsoft.com/office/drawing/2014/main" id="{BEBC2116-5915-4F30-A45E-5AEF72FF95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5746499" y="3778928"/>
            <a:ext cx="437759" cy="437759"/>
          </a:xfrm>
          <a:prstGeom prst="rect">
            <a:avLst/>
          </a:prstGeom>
        </p:spPr>
      </p:pic>
      <p:pic>
        <p:nvPicPr>
          <p:cNvPr id="31" name="Grafik 30" descr="Web Design">
            <a:extLst>
              <a:ext uri="{FF2B5EF4-FFF2-40B4-BE49-F238E27FC236}">
                <a16:creationId xmlns:a16="http://schemas.microsoft.com/office/drawing/2014/main" id="{2EC79086-63B5-4AFD-B945-F3C04727E9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flipH="1">
            <a:off x="2197590" y="2060848"/>
            <a:ext cx="720000" cy="720000"/>
          </a:xfrm>
          <a:prstGeom prst="rect">
            <a:avLst/>
          </a:prstGeom>
        </p:spPr>
      </p:pic>
      <p:sp>
        <p:nvSpPr>
          <p:cNvPr id="34" name="Textfeld 33">
            <a:extLst>
              <a:ext uri="{FF2B5EF4-FFF2-40B4-BE49-F238E27FC236}">
                <a16:creationId xmlns:a16="http://schemas.microsoft.com/office/drawing/2014/main" id="{9300E4EF-29B7-41AF-88D5-F4A531476D75}"/>
              </a:ext>
            </a:extLst>
          </p:cNvPr>
          <p:cNvSpPr txBox="1"/>
          <p:nvPr/>
        </p:nvSpPr>
        <p:spPr bwMode="gray">
          <a:xfrm>
            <a:off x="7811764" y="3766864"/>
            <a:ext cx="914400" cy="976001"/>
          </a:xfrm>
          <a:prstGeom prst="rect">
            <a:avLst/>
          </a:prstGeom>
          <a:noFill/>
        </p:spPr>
        <p:txBody>
          <a:bodyPr wrap="none" lIns="0" tIns="0" rIns="0" bIns="0" rtlCol="0">
            <a:noAutofit/>
          </a:bodyPr>
          <a:lstStyle/>
          <a:p>
            <a:pPr algn="ctr">
              <a:spcBef>
                <a:spcPts val="400"/>
              </a:spcBef>
            </a:pPr>
            <a:r>
              <a:rPr lang="de-DE" dirty="0" err="1"/>
              <a:t>yes</a:t>
            </a:r>
            <a:endParaRPr lang="de-DE" dirty="0"/>
          </a:p>
          <a:p>
            <a:pPr algn="ctr">
              <a:spcBef>
                <a:spcPts val="400"/>
              </a:spcBef>
            </a:pPr>
            <a:r>
              <a:rPr lang="de-DE" dirty="0" err="1"/>
              <a:t>or</a:t>
            </a:r>
            <a:endParaRPr lang="de-DE" dirty="0"/>
          </a:p>
          <a:p>
            <a:pPr algn="ctr">
              <a:spcBef>
                <a:spcPts val="400"/>
              </a:spcBef>
            </a:pPr>
            <a:r>
              <a:rPr lang="de-DE" dirty="0" err="1"/>
              <a:t>no</a:t>
            </a:r>
            <a:endParaRPr lang="en-US" dirty="0" err="1"/>
          </a:p>
        </p:txBody>
      </p:sp>
      <p:grpSp>
        <p:nvGrpSpPr>
          <p:cNvPr id="2" name="Gruppieren 1">
            <a:extLst>
              <a:ext uri="{FF2B5EF4-FFF2-40B4-BE49-F238E27FC236}">
                <a16:creationId xmlns:a16="http://schemas.microsoft.com/office/drawing/2014/main" id="{05D77E76-ADD3-4532-9FC6-C2B2EF39B86E}"/>
              </a:ext>
            </a:extLst>
          </p:cNvPr>
          <p:cNvGrpSpPr/>
          <p:nvPr/>
        </p:nvGrpSpPr>
        <p:grpSpPr>
          <a:xfrm>
            <a:off x="5746499" y="4349297"/>
            <a:ext cx="437759" cy="437759"/>
            <a:chOff x="12287419" y="5229200"/>
            <a:chExt cx="437759" cy="437759"/>
          </a:xfrm>
        </p:grpSpPr>
        <p:pic>
          <p:nvPicPr>
            <p:cNvPr id="13" name="Grafik 12" descr="Monitor">
              <a:extLst>
                <a:ext uri="{FF2B5EF4-FFF2-40B4-BE49-F238E27FC236}">
                  <a16:creationId xmlns:a16="http://schemas.microsoft.com/office/drawing/2014/main" id="{5AF5EBC4-DD6A-4245-9297-42EC789010B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2287419" y="5229200"/>
              <a:ext cx="437759" cy="437759"/>
            </a:xfrm>
            <a:prstGeom prst="rect">
              <a:avLst/>
            </a:prstGeom>
          </p:spPr>
        </p:pic>
        <p:sp>
          <p:nvSpPr>
            <p:cNvPr id="24" name="Textfeld 23">
              <a:extLst>
                <a:ext uri="{FF2B5EF4-FFF2-40B4-BE49-F238E27FC236}">
                  <a16:creationId xmlns:a16="http://schemas.microsoft.com/office/drawing/2014/main" id="{27BF76BF-A72E-4D42-B2B0-728C238AE522}"/>
                </a:ext>
              </a:extLst>
            </p:cNvPr>
            <p:cNvSpPr txBox="1"/>
            <p:nvPr/>
          </p:nvSpPr>
          <p:spPr bwMode="gray">
            <a:xfrm>
              <a:off x="12401495" y="5311723"/>
              <a:ext cx="209605" cy="328077"/>
            </a:xfrm>
            <a:prstGeom prst="rect">
              <a:avLst/>
            </a:prstGeom>
            <a:noFill/>
          </p:spPr>
          <p:txBody>
            <a:bodyPr wrap="none" lIns="0" tIns="0" rIns="0" bIns="0" rtlCol="0">
              <a:noAutofit/>
            </a:bodyPr>
            <a:lstStyle/>
            <a:p>
              <a:pPr algn="ctr">
                <a:spcBef>
                  <a:spcPts val="400"/>
                </a:spcBef>
              </a:pPr>
              <a:r>
                <a:rPr lang="de-DE" sz="1200" dirty="0" err="1">
                  <a:solidFill>
                    <a:schemeClr val="accent2"/>
                  </a:solidFill>
                </a:rPr>
                <a:t>offer</a:t>
              </a:r>
              <a:endParaRPr lang="en-US" sz="1200" dirty="0" err="1">
                <a:solidFill>
                  <a:schemeClr val="accent2"/>
                </a:solidFill>
              </a:endParaRPr>
            </a:p>
          </p:txBody>
        </p:sp>
      </p:grpSp>
      <p:sp>
        <p:nvSpPr>
          <p:cNvPr id="32" name="Textfeld 31">
            <a:extLst>
              <a:ext uri="{FF2B5EF4-FFF2-40B4-BE49-F238E27FC236}">
                <a16:creationId xmlns:a16="http://schemas.microsoft.com/office/drawing/2014/main" id="{8171A00C-0D54-475A-B20E-2FE3F9047A0A}"/>
              </a:ext>
            </a:extLst>
          </p:cNvPr>
          <p:cNvSpPr txBox="1"/>
          <p:nvPr/>
        </p:nvSpPr>
        <p:spPr bwMode="gray">
          <a:xfrm>
            <a:off x="6012104" y="1974272"/>
            <a:ext cx="914400" cy="976001"/>
          </a:xfrm>
          <a:prstGeom prst="rect">
            <a:avLst/>
          </a:prstGeom>
          <a:noFill/>
        </p:spPr>
        <p:txBody>
          <a:bodyPr wrap="none" lIns="0" tIns="0" rIns="0" bIns="0" rtlCol="0">
            <a:noAutofit/>
          </a:bodyPr>
          <a:lstStyle/>
          <a:p>
            <a:pPr algn="ctr">
              <a:spcBef>
                <a:spcPts val="400"/>
              </a:spcBef>
            </a:pPr>
            <a:r>
              <a:rPr lang="de-DE" dirty="0" err="1"/>
              <a:t>voice</a:t>
            </a:r>
            <a:endParaRPr lang="de-DE" dirty="0"/>
          </a:p>
          <a:p>
            <a:pPr algn="ctr">
              <a:spcBef>
                <a:spcPts val="400"/>
              </a:spcBef>
            </a:pPr>
            <a:r>
              <a:rPr lang="de-DE" dirty="0"/>
              <a:t>vs.</a:t>
            </a:r>
          </a:p>
          <a:p>
            <a:pPr algn="ctr">
              <a:spcBef>
                <a:spcPts val="400"/>
              </a:spcBef>
            </a:pPr>
            <a:r>
              <a:rPr lang="de-DE" dirty="0" err="1"/>
              <a:t>text</a:t>
            </a:r>
            <a:endParaRPr lang="en-US" dirty="0" err="1"/>
          </a:p>
        </p:txBody>
      </p:sp>
      <p:pic>
        <p:nvPicPr>
          <p:cNvPr id="33" name="Grafik 32" descr="Subtitles">
            <a:extLst>
              <a:ext uri="{FF2B5EF4-FFF2-40B4-BE49-F238E27FC236}">
                <a16:creationId xmlns:a16="http://schemas.microsoft.com/office/drawing/2014/main" id="{BFC55830-5D6C-4CFD-8F4B-379C7FF3DA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5746499" y="1968638"/>
            <a:ext cx="437759" cy="437759"/>
          </a:xfrm>
          <a:prstGeom prst="rect">
            <a:avLst/>
          </a:prstGeom>
        </p:spPr>
      </p:pic>
      <p:grpSp>
        <p:nvGrpSpPr>
          <p:cNvPr id="37" name="Gruppieren 36">
            <a:extLst>
              <a:ext uri="{FF2B5EF4-FFF2-40B4-BE49-F238E27FC236}">
                <a16:creationId xmlns:a16="http://schemas.microsoft.com/office/drawing/2014/main" id="{E8EBF216-BC9D-4873-A464-2F702ED630C4}"/>
              </a:ext>
            </a:extLst>
          </p:cNvPr>
          <p:cNvGrpSpPr/>
          <p:nvPr/>
        </p:nvGrpSpPr>
        <p:grpSpPr>
          <a:xfrm>
            <a:off x="5746499" y="2539007"/>
            <a:ext cx="437759" cy="437759"/>
            <a:chOff x="12287419" y="5229200"/>
            <a:chExt cx="437759" cy="437759"/>
          </a:xfrm>
        </p:grpSpPr>
        <p:pic>
          <p:nvPicPr>
            <p:cNvPr id="38" name="Grafik 37" descr="Monitor">
              <a:extLst>
                <a:ext uri="{FF2B5EF4-FFF2-40B4-BE49-F238E27FC236}">
                  <a16:creationId xmlns:a16="http://schemas.microsoft.com/office/drawing/2014/main" id="{B1E40E3B-3B9A-4EF4-B4C4-345C903A724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2287419" y="5229200"/>
              <a:ext cx="437759" cy="437759"/>
            </a:xfrm>
            <a:prstGeom prst="rect">
              <a:avLst/>
            </a:prstGeom>
          </p:spPr>
        </p:pic>
        <p:sp>
          <p:nvSpPr>
            <p:cNvPr id="39" name="Textfeld 38">
              <a:extLst>
                <a:ext uri="{FF2B5EF4-FFF2-40B4-BE49-F238E27FC236}">
                  <a16:creationId xmlns:a16="http://schemas.microsoft.com/office/drawing/2014/main" id="{0875C98B-3B64-4396-8CD3-0C7C481BABF1}"/>
                </a:ext>
              </a:extLst>
            </p:cNvPr>
            <p:cNvSpPr txBox="1"/>
            <p:nvPr/>
          </p:nvSpPr>
          <p:spPr bwMode="gray">
            <a:xfrm>
              <a:off x="12401495" y="5311723"/>
              <a:ext cx="209605" cy="328077"/>
            </a:xfrm>
            <a:prstGeom prst="rect">
              <a:avLst/>
            </a:prstGeom>
            <a:noFill/>
          </p:spPr>
          <p:txBody>
            <a:bodyPr wrap="none" lIns="0" tIns="0" rIns="0" bIns="0" rtlCol="0">
              <a:noAutofit/>
            </a:bodyPr>
            <a:lstStyle/>
            <a:p>
              <a:pPr algn="ctr">
                <a:spcBef>
                  <a:spcPts val="400"/>
                </a:spcBef>
              </a:pPr>
              <a:r>
                <a:rPr lang="de-DE" sz="1200" dirty="0" err="1">
                  <a:solidFill>
                    <a:schemeClr val="accent2"/>
                  </a:solidFill>
                </a:rPr>
                <a:t>offer</a:t>
              </a:r>
              <a:endParaRPr lang="en-US" sz="1200" dirty="0" err="1">
                <a:solidFill>
                  <a:schemeClr val="accent2"/>
                </a:solidFill>
              </a:endParaRPr>
            </a:p>
          </p:txBody>
        </p:sp>
      </p:grpSp>
      <p:pic>
        <p:nvPicPr>
          <p:cNvPr id="40" name="Grafik 39" descr="Händedruck">
            <a:extLst>
              <a:ext uri="{FF2B5EF4-FFF2-40B4-BE49-F238E27FC236}">
                <a16:creationId xmlns:a16="http://schemas.microsoft.com/office/drawing/2014/main" id="{C7ED6B75-B438-4A01-A7F2-2C278844D55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07385" y="1950794"/>
            <a:ext cx="457200" cy="457200"/>
          </a:xfrm>
          <a:prstGeom prst="rect">
            <a:avLst/>
          </a:prstGeom>
        </p:spPr>
      </p:pic>
      <p:pic>
        <p:nvPicPr>
          <p:cNvPr id="41" name="Grafik 40" descr="Daumen-hoch-Zeichen">
            <a:extLst>
              <a:ext uri="{FF2B5EF4-FFF2-40B4-BE49-F238E27FC236}">
                <a16:creationId xmlns:a16="http://schemas.microsoft.com/office/drawing/2014/main" id="{26B9F544-406C-4086-866E-9886A6AE75E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flipV="1">
            <a:off x="7573330" y="2553893"/>
            <a:ext cx="360040" cy="360040"/>
          </a:xfrm>
          <a:prstGeom prst="rect">
            <a:avLst/>
          </a:prstGeom>
        </p:spPr>
      </p:pic>
      <p:sp>
        <p:nvSpPr>
          <p:cNvPr id="42" name="Textfeld 41">
            <a:extLst>
              <a:ext uri="{FF2B5EF4-FFF2-40B4-BE49-F238E27FC236}">
                <a16:creationId xmlns:a16="http://schemas.microsoft.com/office/drawing/2014/main" id="{A98BD80B-7865-4360-B49F-E8477A5879DE}"/>
              </a:ext>
            </a:extLst>
          </p:cNvPr>
          <p:cNvSpPr txBox="1"/>
          <p:nvPr/>
        </p:nvSpPr>
        <p:spPr bwMode="gray">
          <a:xfrm>
            <a:off x="7811764" y="1989774"/>
            <a:ext cx="914400" cy="976001"/>
          </a:xfrm>
          <a:prstGeom prst="rect">
            <a:avLst/>
          </a:prstGeom>
          <a:noFill/>
        </p:spPr>
        <p:txBody>
          <a:bodyPr wrap="none" lIns="0" tIns="0" rIns="0" bIns="0" rtlCol="0">
            <a:noAutofit/>
          </a:bodyPr>
          <a:lstStyle/>
          <a:p>
            <a:pPr algn="ctr">
              <a:spcBef>
                <a:spcPts val="400"/>
              </a:spcBef>
            </a:pPr>
            <a:r>
              <a:rPr lang="de-DE" dirty="0" err="1"/>
              <a:t>yes</a:t>
            </a:r>
            <a:endParaRPr lang="de-DE" dirty="0"/>
          </a:p>
          <a:p>
            <a:pPr algn="ctr">
              <a:spcBef>
                <a:spcPts val="400"/>
              </a:spcBef>
            </a:pPr>
            <a:r>
              <a:rPr lang="de-DE" dirty="0" err="1"/>
              <a:t>or</a:t>
            </a:r>
            <a:endParaRPr lang="de-DE" dirty="0"/>
          </a:p>
          <a:p>
            <a:pPr algn="ctr">
              <a:spcBef>
                <a:spcPts val="400"/>
              </a:spcBef>
            </a:pPr>
            <a:r>
              <a:rPr lang="de-DE" dirty="0" err="1"/>
              <a:t>no</a:t>
            </a:r>
            <a:endParaRPr lang="en-US" dirty="0" err="1"/>
          </a:p>
        </p:txBody>
      </p:sp>
      <p:sp>
        <p:nvSpPr>
          <p:cNvPr id="35" name="CasellaDiTesto 3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15"/>
              </a:buBlip>
            </a:pPr>
            <a:endParaRPr lang="it-IT" dirty="0" err="1"/>
          </a:p>
        </p:txBody>
      </p:sp>
      <p:sp>
        <p:nvSpPr>
          <p:cNvPr id="43" name="Rettangolo 42"/>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78407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Segnaposto contenuto 6"/>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071100" y="1063172"/>
            <a:ext cx="5076432" cy="4809507"/>
          </a:xfrm>
        </p:spPr>
      </p:pic>
      <p:sp>
        <p:nvSpPr>
          <p:cNvPr id="3" name="Titolo 2"/>
          <p:cNvSpPr>
            <a:spLocks noGrp="1"/>
          </p:cNvSpPr>
          <p:nvPr>
            <p:ph type="title"/>
          </p:nvPr>
        </p:nvSpPr>
        <p:spPr/>
        <p:txBody>
          <a:bodyPr/>
          <a:lstStyle/>
          <a:p>
            <a:r>
              <a:rPr lang="it-IT" dirty="0" err="1"/>
              <a:t>Avatars</a:t>
            </a:r>
            <a:endParaRPr lang="it-IT" dirty="0"/>
          </a:p>
        </p:txBody>
      </p:sp>
      <p:sp>
        <p:nvSpPr>
          <p:cNvPr id="4" name="Segnaposto testo 3"/>
          <p:cNvSpPr>
            <a:spLocks noGrp="1"/>
          </p:cNvSpPr>
          <p:nvPr>
            <p:ph type="body" sz="quarter" idx="11"/>
          </p:nvPr>
        </p:nvSpPr>
        <p:spPr/>
        <p:txBody>
          <a:bodyPr/>
          <a:lstStyle/>
          <a:p>
            <a:endParaRPr lang="it-IT"/>
          </a:p>
        </p:txBody>
      </p:sp>
      <p:sp>
        <p:nvSpPr>
          <p:cNvPr id="5" name="Segnaposto numero diapositiva 4"/>
          <p:cNvSpPr>
            <a:spLocks noGrp="1"/>
          </p:cNvSpPr>
          <p:nvPr>
            <p:ph type="sldNum" sz="quarter" idx="14"/>
          </p:nvPr>
        </p:nvSpPr>
        <p:spPr/>
        <p:txBody>
          <a:bodyPr/>
          <a:lstStyle/>
          <a:p>
            <a:fld id="{1BAA112D-1489-4797-98EB-F4A3502A293E}" type="slidenum">
              <a:rPr lang="en-GB" smtClean="0"/>
              <a:pPr/>
              <a:t>34</a:t>
            </a:fld>
            <a:endParaRPr lang="en-GB" dirty="0"/>
          </a:p>
        </p:txBody>
      </p:sp>
      <p:sp>
        <p:nvSpPr>
          <p:cNvPr id="6" name="CasellaDiTesto 5"/>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830" y="1044104"/>
            <a:ext cx="5280566" cy="4822435"/>
          </a:xfrm>
          <a:prstGeom prst="rect">
            <a:avLst/>
          </a:prstGeom>
        </p:spPr>
      </p:pic>
      <p:sp>
        <p:nvSpPr>
          <p:cNvPr id="9" name="Rettangolo 8"/>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5744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Segnaposto contenuto 6"/>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071100" y="1279808"/>
            <a:ext cx="5076432" cy="4376234"/>
          </a:xfrm>
        </p:spPr>
      </p:pic>
      <p:sp>
        <p:nvSpPr>
          <p:cNvPr id="3" name="Titolo 2"/>
          <p:cNvSpPr>
            <a:spLocks noGrp="1"/>
          </p:cNvSpPr>
          <p:nvPr>
            <p:ph type="title"/>
          </p:nvPr>
        </p:nvSpPr>
        <p:spPr/>
        <p:txBody>
          <a:bodyPr/>
          <a:lstStyle/>
          <a:p>
            <a:r>
              <a:rPr lang="it-IT" dirty="0" err="1"/>
              <a:t>Avatars</a:t>
            </a:r>
            <a:endParaRPr lang="it-IT" dirty="0"/>
          </a:p>
        </p:txBody>
      </p:sp>
      <p:sp>
        <p:nvSpPr>
          <p:cNvPr id="4" name="Segnaposto testo 3"/>
          <p:cNvSpPr>
            <a:spLocks noGrp="1"/>
          </p:cNvSpPr>
          <p:nvPr>
            <p:ph type="body" sz="quarter" idx="11"/>
          </p:nvPr>
        </p:nvSpPr>
        <p:spPr/>
        <p:txBody>
          <a:bodyPr/>
          <a:lstStyle/>
          <a:p>
            <a:endParaRPr lang="it-IT"/>
          </a:p>
        </p:txBody>
      </p:sp>
      <p:sp>
        <p:nvSpPr>
          <p:cNvPr id="5" name="Segnaposto numero diapositiva 4"/>
          <p:cNvSpPr>
            <a:spLocks noGrp="1"/>
          </p:cNvSpPr>
          <p:nvPr>
            <p:ph type="sldNum" sz="quarter" idx="14"/>
          </p:nvPr>
        </p:nvSpPr>
        <p:spPr/>
        <p:txBody>
          <a:bodyPr/>
          <a:lstStyle/>
          <a:p>
            <a:fld id="{1BAA112D-1489-4797-98EB-F4A3502A293E}" type="slidenum">
              <a:rPr lang="en-GB" smtClean="0"/>
              <a:pPr/>
              <a:t>35</a:t>
            </a:fld>
            <a:endParaRPr lang="en-GB" dirty="0"/>
          </a:p>
        </p:txBody>
      </p:sp>
      <p:sp>
        <p:nvSpPr>
          <p:cNvPr id="6" name="CasellaDiTesto 5"/>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830" y="1143340"/>
            <a:ext cx="5280566" cy="4623963"/>
          </a:xfrm>
          <a:prstGeom prst="rect">
            <a:avLst/>
          </a:prstGeom>
        </p:spPr>
      </p:pic>
      <p:sp>
        <p:nvSpPr>
          <p:cNvPr id="9" name="Rettangolo 8"/>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09234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Female_anim01">
            <a:hlinkClick r:id="" action="ppaction://media"/>
          </p:cNvPr>
          <p:cNvPicPr>
            <a:picLocks noGrp="1" noChangeAspect="1"/>
          </p:cNvPicPr>
          <p:nvPr>
            <p:ph sz="quarter" idx="12"/>
            <a:videoFile r:link="rId2"/>
            <p:extLst>
              <p:ext uri="{DAA4B4D4-6D71-4841-9C94-3DE7FCFB9230}">
                <p14:media xmlns:p14="http://schemas.microsoft.com/office/powerpoint/2010/main" r:embed="rId1"/>
              </p:ext>
            </p:extLst>
          </p:nvPr>
        </p:nvPicPr>
        <p:blipFill>
          <a:blip r:embed="rId4"/>
          <a:stretch>
            <a:fillRect/>
          </a:stretch>
        </p:blipFill>
        <p:spPr>
          <a:xfrm>
            <a:off x="1617311" y="1268413"/>
            <a:ext cx="8960554" cy="5040312"/>
          </a:xfrm>
        </p:spPr>
      </p:pic>
      <p:sp>
        <p:nvSpPr>
          <p:cNvPr id="5" name="Segnaposto numero diapositiva 4"/>
          <p:cNvSpPr>
            <a:spLocks noGrp="1"/>
          </p:cNvSpPr>
          <p:nvPr>
            <p:ph type="sldNum" sz="quarter" idx="14"/>
          </p:nvPr>
        </p:nvSpPr>
        <p:spPr/>
        <p:txBody>
          <a:bodyPr/>
          <a:lstStyle/>
          <a:p>
            <a:fld id="{1BAA112D-1489-4797-98EB-F4A3502A293E}" type="slidenum">
              <a:rPr lang="en-GB" smtClean="0"/>
              <a:pPr/>
              <a:t>36</a:t>
            </a:fld>
            <a:endParaRPr lang="en-GB" dirty="0"/>
          </a:p>
        </p:txBody>
      </p:sp>
    </p:spTree>
    <p:extLst>
      <p:ext uri="{BB962C8B-B14F-4D97-AF65-F5344CB8AC3E}">
        <p14:creationId xmlns:p14="http://schemas.microsoft.com/office/powerpoint/2010/main" val="8166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4"/>
          </p:nvPr>
        </p:nvSpPr>
        <p:spPr/>
        <p:txBody>
          <a:bodyPr/>
          <a:lstStyle/>
          <a:p>
            <a:fld id="{1BAA112D-1489-4797-98EB-F4A3502A293E}" type="slidenum">
              <a:rPr lang="en-GB" smtClean="0"/>
              <a:pPr/>
              <a:t>37</a:t>
            </a:fld>
            <a:endParaRPr lang="en-GB" dirty="0"/>
          </a:p>
        </p:txBody>
      </p:sp>
      <p:pic>
        <p:nvPicPr>
          <p:cNvPr id="7" name="Male_anim01">
            <a:hlinkClick r:id="" action="ppaction://media"/>
          </p:cNvPr>
          <p:cNvPicPr>
            <a:picLocks noGrp="1" noChangeAspect="1"/>
          </p:cNvPicPr>
          <p:nvPr>
            <p:ph sz="quarter" idx="12"/>
            <a:videoFile r:link="rId2"/>
            <p:extLst>
              <p:ext uri="{DAA4B4D4-6D71-4841-9C94-3DE7FCFB9230}">
                <p14:media xmlns:p14="http://schemas.microsoft.com/office/powerpoint/2010/main" r:embed="rId1"/>
              </p:ext>
            </p:extLst>
          </p:nvPr>
        </p:nvPicPr>
        <p:blipFill>
          <a:blip r:embed="rId4"/>
          <a:stretch>
            <a:fillRect/>
          </a:stretch>
        </p:blipFill>
        <p:spPr>
          <a:xfrm>
            <a:off x="1617663" y="1268413"/>
            <a:ext cx="8959850" cy="5040312"/>
          </a:xfrm>
        </p:spPr>
      </p:pic>
    </p:spTree>
    <p:extLst>
      <p:ext uri="{BB962C8B-B14F-4D97-AF65-F5344CB8AC3E}">
        <p14:creationId xmlns:p14="http://schemas.microsoft.com/office/powerpoint/2010/main" val="240809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457200" lvl="2" indent="-457200">
              <a:spcBef>
                <a:spcPts val="800"/>
              </a:spcBef>
              <a:buNone/>
            </a:pPr>
            <a:r>
              <a:rPr lang="en-US" sz="1200" dirty="0" err="1">
                <a:solidFill>
                  <a:srgbClr val="222222"/>
                </a:solidFill>
                <a:latin typeface="Arial" panose="020B0604020202020204" pitchFamily="34" charset="0"/>
              </a:rPr>
              <a:t>AlKahala</a:t>
            </a:r>
            <a:r>
              <a:rPr lang="en-US" sz="1200" dirty="0">
                <a:solidFill>
                  <a:srgbClr val="222222"/>
                </a:solidFill>
                <a:latin typeface="Arial" panose="020B0604020202020204" pitchFamily="34" charset="0"/>
              </a:rPr>
              <a:t>, Y., &amp; </a:t>
            </a:r>
            <a:r>
              <a:rPr lang="en-US" sz="1200" dirty="0" err="1">
                <a:solidFill>
                  <a:srgbClr val="222222"/>
                </a:solidFill>
                <a:latin typeface="Arial" panose="020B0604020202020204" pitchFamily="34" charset="0"/>
              </a:rPr>
              <a:t>AlHabsi</a:t>
            </a:r>
            <a:r>
              <a:rPr lang="en-US" sz="1200" dirty="0">
                <a:solidFill>
                  <a:srgbClr val="222222"/>
                </a:solidFill>
                <a:latin typeface="Arial" panose="020B0604020202020204" pitchFamily="34" charset="0"/>
              </a:rPr>
              <a:t>, A. (2018). </a:t>
            </a:r>
            <a:r>
              <a:rPr lang="en-US" sz="1200" i="1" dirty="0">
                <a:solidFill>
                  <a:srgbClr val="222222"/>
                </a:solidFill>
                <a:latin typeface="Arial" panose="020B0604020202020204" pitchFamily="34" charset="0"/>
              </a:rPr>
              <a:t>Discrimination, Voice &amp; Trust: An Experimental Approach</a:t>
            </a:r>
            <a:r>
              <a:rPr lang="en-US" sz="1200" dirty="0">
                <a:solidFill>
                  <a:srgbClr val="222222"/>
                </a:solidFill>
                <a:latin typeface="Arial" panose="020B0604020202020204" pitchFamily="34" charset="0"/>
              </a:rPr>
              <a:t> (Doctoral dissertation).</a:t>
            </a:r>
          </a:p>
          <a:p>
            <a:pPr marL="457200" lvl="2" indent="-457200">
              <a:spcBef>
                <a:spcPts val="800"/>
              </a:spcBef>
              <a:buNone/>
            </a:pPr>
            <a:r>
              <a:rPr lang="en-US" sz="1200" dirty="0">
                <a:solidFill>
                  <a:srgbClr val="222222"/>
                </a:solidFill>
                <a:latin typeface="Arial" panose="020B0604020202020204" pitchFamily="34" charset="0"/>
              </a:rPr>
              <a:t>Blount, S. (1995). When social outcomes aren't fair: The effect of causal attributions on preferences. Organizational behavior and human decision processes.</a:t>
            </a:r>
          </a:p>
          <a:p>
            <a:pPr marL="457200" lvl="2" indent="-457200">
              <a:spcBef>
                <a:spcPts val="800"/>
              </a:spcBef>
              <a:buNone/>
            </a:pPr>
            <a:r>
              <a:rPr lang="en-US" sz="1200" dirty="0">
                <a:solidFill>
                  <a:srgbClr val="222222"/>
                </a:solidFill>
                <a:latin typeface="Arial" panose="020B0604020202020204" pitchFamily="34" charset="0"/>
              </a:rPr>
              <a:t>Bolton, G. E., &amp; </a:t>
            </a:r>
            <a:r>
              <a:rPr lang="en-US" sz="1200" dirty="0" err="1">
                <a:solidFill>
                  <a:srgbClr val="222222"/>
                </a:solidFill>
                <a:latin typeface="Arial" panose="020B0604020202020204" pitchFamily="34" charset="0"/>
              </a:rPr>
              <a:t>Ockenfels</a:t>
            </a:r>
            <a:r>
              <a:rPr lang="en-US" sz="1200" dirty="0">
                <a:solidFill>
                  <a:srgbClr val="222222"/>
                </a:solidFill>
                <a:latin typeface="Arial" panose="020B0604020202020204" pitchFamily="34" charset="0"/>
              </a:rPr>
              <a:t>, A. (2000). ERC: A theory of equity, reciprocity, and competition. American economic review, 90(1), 166-193.</a:t>
            </a:r>
          </a:p>
          <a:p>
            <a:pPr marL="457200" lvl="2" indent="-457200">
              <a:spcBef>
                <a:spcPts val="800"/>
              </a:spcBef>
              <a:buNone/>
            </a:pPr>
            <a:r>
              <a:rPr lang="en-US" sz="1200" dirty="0">
                <a:solidFill>
                  <a:srgbClr val="222222"/>
                </a:solidFill>
                <a:latin typeface="Arial" panose="020B0604020202020204" pitchFamily="34" charset="0"/>
              </a:rPr>
              <a:t>Fehr, E., &amp; Schmidt, K. M. (1999). A theory of fairness, competition, and cooperation. The quarterly journal of economics, 114(3), 817-868.</a:t>
            </a:r>
          </a:p>
          <a:p>
            <a:pPr marL="457200" lvl="2" indent="-457200">
              <a:spcBef>
                <a:spcPts val="800"/>
              </a:spcBef>
              <a:buNone/>
            </a:pPr>
            <a:r>
              <a:rPr lang="en-US" sz="1200" dirty="0" err="1">
                <a:solidFill>
                  <a:srgbClr val="222222"/>
                </a:solidFill>
                <a:latin typeface="Arial" panose="020B0604020202020204" pitchFamily="34" charset="0"/>
              </a:rPr>
              <a:t>Heblich</a:t>
            </a:r>
            <a:r>
              <a:rPr lang="en-US" sz="1200" dirty="0">
                <a:solidFill>
                  <a:srgbClr val="222222"/>
                </a:solidFill>
                <a:latin typeface="Arial" panose="020B0604020202020204" pitchFamily="34" charset="0"/>
              </a:rPr>
              <a:t>, S., </a:t>
            </a:r>
            <a:r>
              <a:rPr lang="en-US" sz="1200" dirty="0" err="1">
                <a:solidFill>
                  <a:srgbClr val="222222"/>
                </a:solidFill>
                <a:latin typeface="Arial" panose="020B0604020202020204" pitchFamily="34" charset="0"/>
              </a:rPr>
              <a:t>Lameli</a:t>
            </a:r>
            <a:r>
              <a:rPr lang="en-US" sz="1200" dirty="0">
                <a:solidFill>
                  <a:srgbClr val="222222"/>
                </a:solidFill>
                <a:latin typeface="Arial" panose="020B0604020202020204" pitchFamily="34" charset="0"/>
              </a:rPr>
              <a:t>, A., &amp; </a:t>
            </a:r>
            <a:r>
              <a:rPr lang="en-US" sz="1200" dirty="0" err="1">
                <a:solidFill>
                  <a:srgbClr val="222222"/>
                </a:solidFill>
                <a:latin typeface="Arial" panose="020B0604020202020204" pitchFamily="34" charset="0"/>
              </a:rPr>
              <a:t>Riener</a:t>
            </a:r>
            <a:r>
              <a:rPr lang="en-US" sz="1200" dirty="0">
                <a:solidFill>
                  <a:srgbClr val="222222"/>
                </a:solidFill>
                <a:latin typeface="Arial" panose="020B0604020202020204" pitchFamily="34" charset="0"/>
              </a:rPr>
              <a:t>, G. (2015). The effect of perceived regional accents on individual economic behavior: A lab experiment on linguistic performance, cognitive ratings and economic decisions. </a:t>
            </a:r>
            <a:r>
              <a:rPr lang="en-US" sz="1200" dirty="0" err="1">
                <a:solidFill>
                  <a:srgbClr val="222222"/>
                </a:solidFill>
                <a:latin typeface="Arial" panose="020B0604020202020204" pitchFamily="34" charset="0"/>
              </a:rPr>
              <a:t>PloS</a:t>
            </a:r>
            <a:r>
              <a:rPr lang="en-US" sz="1200" dirty="0">
                <a:solidFill>
                  <a:srgbClr val="222222"/>
                </a:solidFill>
                <a:latin typeface="Arial" panose="020B0604020202020204" pitchFamily="34" charset="0"/>
              </a:rPr>
              <a:t> one, 10(2).</a:t>
            </a:r>
          </a:p>
          <a:p>
            <a:pPr marL="457200" lvl="2" indent="-457200">
              <a:spcBef>
                <a:spcPts val="800"/>
              </a:spcBef>
              <a:buNone/>
            </a:pPr>
            <a:r>
              <a:rPr lang="en-US" sz="1200" dirty="0">
                <a:solidFill>
                  <a:srgbClr val="222222"/>
                </a:solidFill>
                <a:latin typeface="Arial" panose="020B0604020202020204" pitchFamily="34" charset="0"/>
              </a:rPr>
              <a:t>Huber, B., &amp; </a:t>
            </a:r>
            <a:r>
              <a:rPr lang="en-US" sz="1200" dirty="0" err="1">
                <a:solidFill>
                  <a:srgbClr val="222222"/>
                </a:solidFill>
                <a:latin typeface="Arial" panose="020B0604020202020204" pitchFamily="34" charset="0"/>
              </a:rPr>
              <a:t>Gajos</a:t>
            </a:r>
            <a:r>
              <a:rPr lang="en-US" sz="1200" dirty="0">
                <a:solidFill>
                  <a:srgbClr val="222222"/>
                </a:solidFill>
                <a:latin typeface="Arial" panose="020B0604020202020204" pitchFamily="34" charset="0"/>
              </a:rPr>
              <a:t>, K. Z. (2020). Conducting online virtual environment experiments with uncompensated, unsupervised samples. </a:t>
            </a:r>
            <a:r>
              <a:rPr lang="en-US" sz="1200" dirty="0" err="1">
                <a:solidFill>
                  <a:srgbClr val="222222"/>
                </a:solidFill>
                <a:latin typeface="Arial" panose="020B0604020202020204" pitchFamily="34" charset="0"/>
              </a:rPr>
              <a:t>PloS</a:t>
            </a:r>
            <a:r>
              <a:rPr lang="en-US" sz="1200" dirty="0">
                <a:solidFill>
                  <a:srgbClr val="222222"/>
                </a:solidFill>
                <a:latin typeface="Arial" panose="020B0604020202020204" pitchFamily="34" charset="0"/>
              </a:rPr>
              <a:t> one, 15(1), e0227629. https://doi.org/10.1371/journal.pone.0227629</a:t>
            </a:r>
          </a:p>
          <a:p>
            <a:pPr marL="457200" lvl="2" indent="-457200">
              <a:spcBef>
                <a:spcPts val="800"/>
              </a:spcBef>
              <a:buNone/>
            </a:pPr>
            <a:r>
              <a:rPr lang="en-US" sz="1200" dirty="0">
                <a:solidFill>
                  <a:srgbClr val="222222"/>
                </a:solidFill>
                <a:latin typeface="Arial" panose="020B0604020202020204" pitchFamily="34" charset="0"/>
              </a:rPr>
              <a:t>Page, K. M., Nowak, M. A., &amp; Sigmund, K. (2000). The spatial ultimatum game. Proceedings of the Royal Society of London. Series B: Biological Sciences, 267(1458), 2177-2182.</a:t>
            </a:r>
          </a:p>
          <a:p>
            <a:pPr marL="457200" lvl="2" indent="-457200">
              <a:spcBef>
                <a:spcPts val="800"/>
              </a:spcBef>
              <a:buNone/>
            </a:pPr>
            <a:r>
              <a:rPr lang="en-US" sz="1200" dirty="0">
                <a:solidFill>
                  <a:srgbClr val="222222"/>
                </a:solidFill>
                <a:latin typeface="Arial" panose="020B0604020202020204" pitchFamily="34" charset="0"/>
              </a:rPr>
              <a:t>Rabin, M. (1993). Incorporating fairness into game theory and economics. The American economic review, 1281-1302.</a:t>
            </a:r>
          </a:p>
          <a:p>
            <a:pPr marL="457200" lvl="2" indent="-457200">
              <a:spcBef>
                <a:spcPts val="800"/>
              </a:spcBef>
              <a:buNone/>
            </a:pPr>
            <a:r>
              <a:rPr lang="en-US" sz="1200" dirty="0">
                <a:solidFill>
                  <a:srgbClr val="222222"/>
                </a:solidFill>
                <a:latin typeface="Arial" panose="020B0604020202020204" pitchFamily="34" charset="0"/>
              </a:rPr>
              <a:t>Roth, A. E. (1995). Bargaining experiments. In: Handbook of experimental economics (ed. J. </a:t>
            </a:r>
            <a:r>
              <a:rPr lang="en-US" sz="1200" dirty="0" err="1">
                <a:solidFill>
                  <a:srgbClr val="222222"/>
                </a:solidFill>
                <a:latin typeface="Arial" panose="020B0604020202020204" pitchFamily="34" charset="0"/>
              </a:rPr>
              <a:t>Kagel</a:t>
            </a:r>
            <a:r>
              <a:rPr lang="en-US" sz="1200" dirty="0">
                <a:solidFill>
                  <a:srgbClr val="222222"/>
                </a:solidFill>
                <a:latin typeface="Arial" panose="020B0604020202020204" pitchFamily="34" charset="0"/>
              </a:rPr>
              <a:t> &amp; A. E. Roth), pp. 253-348. Princeton University Press.</a:t>
            </a:r>
          </a:p>
          <a:p>
            <a:pPr marL="457200" lvl="2" indent="-457200">
              <a:spcBef>
                <a:spcPts val="800"/>
              </a:spcBef>
              <a:buNone/>
            </a:pPr>
            <a:r>
              <a:rPr lang="en-US" sz="1200" dirty="0" err="1">
                <a:solidFill>
                  <a:srgbClr val="222222"/>
                </a:solidFill>
                <a:latin typeface="Arial" panose="020B0604020202020204" pitchFamily="34" charset="0"/>
              </a:rPr>
              <a:t>Sanfey</a:t>
            </a:r>
            <a:r>
              <a:rPr lang="en-US" sz="1200" dirty="0">
                <a:solidFill>
                  <a:srgbClr val="222222"/>
                </a:solidFill>
                <a:latin typeface="Arial" panose="020B0604020202020204" pitchFamily="34" charset="0"/>
              </a:rPr>
              <a:t>, A. G., </a:t>
            </a:r>
            <a:r>
              <a:rPr lang="en-US" sz="1200" dirty="0" err="1">
                <a:solidFill>
                  <a:srgbClr val="222222"/>
                </a:solidFill>
                <a:latin typeface="Arial" panose="020B0604020202020204" pitchFamily="34" charset="0"/>
              </a:rPr>
              <a:t>Rilling</a:t>
            </a:r>
            <a:r>
              <a:rPr lang="en-US" sz="1200" dirty="0">
                <a:solidFill>
                  <a:srgbClr val="222222"/>
                </a:solidFill>
                <a:latin typeface="Arial" panose="020B0604020202020204" pitchFamily="34" charset="0"/>
              </a:rPr>
              <a:t>, J. K., Aronson, J. A., Nystrom, L. E., &amp; Cohen, J. D. (2003). The neural basis of economic decision-making in the ultimatum game. Science, 300(5626), 1755-1758.</a:t>
            </a:r>
          </a:p>
          <a:p>
            <a:pPr marL="457200" lvl="2" indent="-457200">
              <a:spcBef>
                <a:spcPts val="800"/>
              </a:spcBef>
              <a:buNone/>
            </a:pPr>
            <a:r>
              <a:rPr lang="da-DK" sz="1200" dirty="0">
                <a:solidFill>
                  <a:srgbClr val="222222"/>
                </a:solidFill>
                <a:latin typeface="Arial" panose="020B0604020202020204" pitchFamily="34" charset="0"/>
              </a:rPr>
              <a:t>Swiderska, A., Krumhuber, E. G., &amp; Kappas, A. (2019). Behavioral and physiological responses to computers in the ultimatum game. International Journal of Technology and Human Interaction (IJTHI), 15(1), 33-45.</a:t>
            </a:r>
          </a:p>
          <a:p>
            <a:pPr marL="457200" lvl="2" indent="-457200">
              <a:spcBef>
                <a:spcPts val="800"/>
              </a:spcBef>
              <a:buNone/>
            </a:pPr>
            <a:r>
              <a:rPr lang="en-US" sz="1200" dirty="0">
                <a:solidFill>
                  <a:srgbClr val="222222"/>
                </a:solidFill>
                <a:latin typeface="Arial" panose="020B0604020202020204" pitchFamily="34" charset="0"/>
              </a:rPr>
              <a:t>Thaler, R. H. (1988). Anomalies: The ultimatum game. Journal of economic perspectives, 2(4), 195-206.</a:t>
            </a:r>
          </a:p>
          <a:p>
            <a:pPr marL="457200" lvl="2" indent="-457200">
              <a:spcBef>
                <a:spcPts val="800"/>
              </a:spcBef>
              <a:buNone/>
            </a:pPr>
            <a:r>
              <a:rPr lang="da-DK" sz="1200" dirty="0">
                <a:solidFill>
                  <a:srgbClr val="222222"/>
                </a:solidFill>
                <a:latin typeface="Arial" panose="020B0604020202020204" pitchFamily="34" charset="0"/>
              </a:rPr>
              <a:t>Torta, E., van Dijk, E., Ruijten, P. A., &amp; Cuijpers, R. H. (2013, October). The ultimatum game as measurement tool for anthropomorphism in human–robot interaction. In International Conference on Social Robotics (pp. 209-217). Springer, Cham.</a:t>
            </a:r>
          </a:p>
          <a:p>
            <a:pPr marL="0" lvl="2" indent="-457200">
              <a:spcBef>
                <a:spcPts val="800"/>
              </a:spcBef>
              <a:buNone/>
            </a:pPr>
            <a:endParaRPr lang="da-DK" sz="1200" dirty="0"/>
          </a:p>
        </p:txBody>
      </p:sp>
      <p:sp>
        <p:nvSpPr>
          <p:cNvPr id="2" name="Title 1"/>
          <p:cNvSpPr>
            <a:spLocks noGrp="1"/>
          </p:cNvSpPr>
          <p:nvPr>
            <p:ph type="title"/>
          </p:nvPr>
        </p:nvSpPr>
        <p:spPr/>
        <p:txBody>
          <a:bodyPr/>
          <a:lstStyle/>
          <a:p>
            <a:r>
              <a:rPr lang="en-GB" dirty="0"/>
              <a:t>Literature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38</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61166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indent="-216000"/>
            <a:r>
              <a:rPr lang="en-US" dirty="0"/>
              <a:t>Thaler (1988) describes the Ultimatum Game as “anomaly”.</a:t>
            </a:r>
          </a:p>
          <a:p>
            <a:pPr indent="-216000"/>
            <a:endParaRPr lang="en-US" dirty="0"/>
          </a:p>
          <a:p>
            <a:pPr indent="-216000"/>
            <a:endParaRPr lang="en-US" dirty="0"/>
          </a:p>
          <a:p>
            <a:pPr indent="-216000"/>
            <a:endParaRPr lang="en-US" dirty="0"/>
          </a:p>
          <a:p>
            <a:pPr indent="-216000"/>
            <a:endParaRPr lang="en-US" dirty="0"/>
          </a:p>
          <a:p>
            <a:r>
              <a:rPr lang="en-US" dirty="0"/>
              <a:t>(Game) Theoretic prediction w/ rational agents:</a:t>
            </a:r>
          </a:p>
          <a:p>
            <a:pPr lvl="2"/>
            <a:r>
              <a:rPr lang="en-US" dirty="0">
                <a:sym typeface="Wingdings" panose="05000000000000000000" pitchFamily="2" charset="2"/>
              </a:rPr>
              <a:t>smallest possible share is offered by the proposer and accepted by the responder.</a:t>
            </a:r>
          </a:p>
          <a:p>
            <a:r>
              <a:rPr lang="en-US" dirty="0">
                <a:sym typeface="Wingdings" panose="05000000000000000000" pitchFamily="2" charset="2"/>
              </a:rPr>
              <a:t>Empirical observation:</a:t>
            </a:r>
          </a:p>
          <a:p>
            <a:pPr lvl="2"/>
            <a:r>
              <a:rPr lang="en-US" dirty="0">
                <a:sym typeface="Wingdings" panose="05000000000000000000" pitchFamily="2" charset="2"/>
              </a:rPr>
              <a:t>Human players usually prefer fair splits</a:t>
            </a:r>
          </a:p>
          <a:p>
            <a:pPr lvl="2"/>
            <a:r>
              <a:rPr lang="en-US" dirty="0">
                <a:sym typeface="Wingdings" panose="05000000000000000000" pitchFamily="2" charset="2"/>
              </a:rPr>
              <a:t>Unfair offers (e.g., 1, 2, or 3 out of 10) are usually rejected even if this implies losses (cf. Roth, 1995)</a:t>
            </a:r>
            <a:endParaRPr lang="en-US" dirty="0"/>
          </a:p>
        </p:txBody>
      </p:sp>
      <p:sp>
        <p:nvSpPr>
          <p:cNvPr id="2" name="Title 1"/>
          <p:cNvSpPr>
            <a:spLocks noGrp="1"/>
          </p:cNvSpPr>
          <p:nvPr>
            <p:ph type="title"/>
          </p:nvPr>
        </p:nvSpPr>
        <p:spPr/>
        <p:txBody>
          <a:bodyPr/>
          <a:lstStyle/>
          <a:p>
            <a:r>
              <a:rPr lang="en-GB" dirty="0"/>
              <a:t>Fairness und das Ultimatum game</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4</a:t>
            </a:fld>
            <a:endParaRPr lang="en-GB"/>
          </a:p>
        </p:txBody>
      </p:sp>
      <p:grpSp>
        <p:nvGrpSpPr>
          <p:cNvPr id="30" name="Gruppieren 29">
            <a:extLst>
              <a:ext uri="{FF2B5EF4-FFF2-40B4-BE49-F238E27FC236}">
                <a16:creationId xmlns:a16="http://schemas.microsoft.com/office/drawing/2014/main" id="{FE1193D7-97AF-4F3F-B2A2-3AA8C46529A0}"/>
              </a:ext>
            </a:extLst>
          </p:cNvPr>
          <p:cNvGrpSpPr/>
          <p:nvPr/>
        </p:nvGrpSpPr>
        <p:grpSpPr>
          <a:xfrm>
            <a:off x="6932933" y="1556792"/>
            <a:ext cx="2188990" cy="914400"/>
            <a:chOff x="6932933" y="1556792"/>
            <a:chExt cx="2188990" cy="914400"/>
          </a:xfrm>
        </p:grpSpPr>
        <p:pic>
          <p:nvPicPr>
            <p:cNvPr id="6" name="Grafik 5" descr="Händedruck">
              <a:extLst>
                <a:ext uri="{FF2B5EF4-FFF2-40B4-BE49-F238E27FC236}">
                  <a16:creationId xmlns:a16="http://schemas.microsoft.com/office/drawing/2014/main" id="{0D981018-E3C6-445E-87CD-8FCC714BE0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13432" y="1857400"/>
              <a:ext cx="457200" cy="457200"/>
            </a:xfrm>
            <a:prstGeom prst="rect">
              <a:avLst/>
            </a:prstGeom>
          </p:spPr>
        </p:pic>
        <p:pic>
          <p:nvPicPr>
            <p:cNvPr id="13" name="Inhaltsplatzhalter 4" descr="Frau">
              <a:extLst>
                <a:ext uri="{FF2B5EF4-FFF2-40B4-BE49-F238E27FC236}">
                  <a16:creationId xmlns:a16="http://schemas.microsoft.com/office/drawing/2014/main" id="{4BF9E665-EC59-4FF7-B1FF-7F9D9C7D0E8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6932933" y="1556792"/>
              <a:ext cx="914400" cy="914400"/>
            </a:xfrm>
            <a:prstGeom prst="rect">
              <a:avLst/>
            </a:prstGeom>
          </p:spPr>
        </p:pic>
        <p:pic>
          <p:nvPicPr>
            <p:cNvPr id="14" name="Inhaltsplatzhalter 4" descr="Frau">
              <a:extLst>
                <a:ext uri="{FF2B5EF4-FFF2-40B4-BE49-F238E27FC236}">
                  <a16:creationId xmlns:a16="http://schemas.microsoft.com/office/drawing/2014/main" id="{E0DDCAC0-3ECB-43B2-978B-6387A85B6E9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8207523" y="1556792"/>
              <a:ext cx="914400" cy="914400"/>
            </a:xfrm>
            <a:prstGeom prst="rect">
              <a:avLst/>
            </a:prstGeom>
          </p:spPr>
        </p:pic>
        <p:pic>
          <p:nvPicPr>
            <p:cNvPr id="15" name="Grafik 14" descr="Euro">
              <a:extLst>
                <a:ext uri="{FF2B5EF4-FFF2-40B4-BE49-F238E27FC236}">
                  <a16:creationId xmlns:a16="http://schemas.microsoft.com/office/drawing/2014/main" id="{F736342C-22F8-4BC2-AA43-C631AF3F47A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206846" y="1571272"/>
              <a:ext cx="249859" cy="249859"/>
            </a:xfrm>
            <a:prstGeom prst="rect">
              <a:avLst/>
            </a:prstGeom>
          </p:spPr>
        </p:pic>
        <p:pic>
          <p:nvPicPr>
            <p:cNvPr id="16" name="Grafik 15" descr="Euro">
              <a:extLst>
                <a:ext uri="{FF2B5EF4-FFF2-40B4-BE49-F238E27FC236}">
                  <a16:creationId xmlns:a16="http://schemas.microsoft.com/office/drawing/2014/main" id="{1B94EF4E-29D8-4080-9D54-2A6319791DF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499866" y="1571272"/>
              <a:ext cx="249859" cy="249859"/>
            </a:xfrm>
            <a:prstGeom prst="rect">
              <a:avLst/>
            </a:prstGeom>
          </p:spPr>
        </p:pic>
        <p:pic>
          <p:nvPicPr>
            <p:cNvPr id="17" name="Grafik 16" descr="Euro">
              <a:extLst>
                <a:ext uri="{FF2B5EF4-FFF2-40B4-BE49-F238E27FC236}">
                  <a16:creationId xmlns:a16="http://schemas.microsoft.com/office/drawing/2014/main" id="{7FFE8A66-BC48-4E15-A5F5-9A2AFCA8F8C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667243" y="1568162"/>
              <a:ext cx="249859" cy="249859"/>
            </a:xfrm>
            <a:prstGeom prst="rect">
              <a:avLst/>
            </a:prstGeom>
          </p:spPr>
        </p:pic>
      </p:grpSp>
      <p:grpSp>
        <p:nvGrpSpPr>
          <p:cNvPr id="31" name="Gruppieren 30">
            <a:extLst>
              <a:ext uri="{FF2B5EF4-FFF2-40B4-BE49-F238E27FC236}">
                <a16:creationId xmlns:a16="http://schemas.microsoft.com/office/drawing/2014/main" id="{A06CB430-1615-4AF7-86BA-8CAA89D4DD3E}"/>
              </a:ext>
            </a:extLst>
          </p:cNvPr>
          <p:cNvGrpSpPr/>
          <p:nvPr/>
        </p:nvGrpSpPr>
        <p:grpSpPr>
          <a:xfrm>
            <a:off x="6932933" y="3126248"/>
            <a:ext cx="2188990" cy="939488"/>
            <a:chOff x="6932933" y="3126248"/>
            <a:chExt cx="2188990" cy="939488"/>
          </a:xfrm>
        </p:grpSpPr>
        <p:sp>
          <p:nvSpPr>
            <p:cNvPr id="12" name="Textfeld 11">
              <a:extLst>
                <a:ext uri="{FF2B5EF4-FFF2-40B4-BE49-F238E27FC236}">
                  <a16:creationId xmlns:a16="http://schemas.microsoft.com/office/drawing/2014/main" id="{8FABFB2C-CB28-4D05-BFED-8A9A9A7A19E1}"/>
                </a:ext>
              </a:extLst>
            </p:cNvPr>
            <p:cNvSpPr txBox="1"/>
            <p:nvPr/>
          </p:nvSpPr>
          <p:spPr bwMode="gray">
            <a:xfrm>
              <a:off x="7633650" y="3126248"/>
              <a:ext cx="296641" cy="277680"/>
            </a:xfrm>
            <a:prstGeom prst="rect">
              <a:avLst/>
            </a:prstGeom>
            <a:noFill/>
          </p:spPr>
          <p:txBody>
            <a:bodyPr wrap="none" lIns="0" tIns="0" rIns="0" bIns="0" rtlCol="0">
              <a:noAutofit/>
            </a:bodyPr>
            <a:lstStyle/>
            <a:p>
              <a:pPr algn="l">
                <a:spcBef>
                  <a:spcPts val="400"/>
                </a:spcBef>
              </a:pPr>
              <a:r>
                <a:rPr lang="de-DE" dirty="0"/>
                <a:t>0</a:t>
              </a:r>
              <a:endParaRPr lang="en-US" dirty="0" err="1"/>
            </a:p>
          </p:txBody>
        </p:sp>
        <p:pic>
          <p:nvPicPr>
            <p:cNvPr id="18" name="Inhaltsplatzhalter 4" descr="Frau">
              <a:extLst>
                <a:ext uri="{FF2B5EF4-FFF2-40B4-BE49-F238E27FC236}">
                  <a16:creationId xmlns:a16="http://schemas.microsoft.com/office/drawing/2014/main" id="{009D18C4-534A-4412-AC45-8C2DFCD1D96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6932933" y="3151336"/>
              <a:ext cx="914400" cy="914400"/>
            </a:xfrm>
            <a:prstGeom prst="rect">
              <a:avLst/>
            </a:prstGeom>
          </p:spPr>
        </p:pic>
        <p:pic>
          <p:nvPicPr>
            <p:cNvPr id="19" name="Inhaltsplatzhalter 4" descr="Frau">
              <a:extLst>
                <a:ext uri="{FF2B5EF4-FFF2-40B4-BE49-F238E27FC236}">
                  <a16:creationId xmlns:a16="http://schemas.microsoft.com/office/drawing/2014/main" id="{B4397381-B323-4326-8550-33D264262E7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8207523" y="3151336"/>
              <a:ext cx="914400" cy="914400"/>
            </a:xfrm>
            <a:prstGeom prst="rect">
              <a:avLst/>
            </a:prstGeom>
          </p:spPr>
        </p:pic>
        <p:pic>
          <p:nvPicPr>
            <p:cNvPr id="20" name="Grafik 19" descr="Daumen-hoch-Zeichen">
              <a:extLst>
                <a:ext uri="{FF2B5EF4-FFF2-40B4-BE49-F238E27FC236}">
                  <a16:creationId xmlns:a16="http://schemas.microsoft.com/office/drawing/2014/main" id="{A0C266DB-21CB-4E99-B43E-36D5C51A7E8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flipV="1">
              <a:off x="7832383" y="3526545"/>
              <a:ext cx="360040" cy="360040"/>
            </a:xfrm>
            <a:prstGeom prst="rect">
              <a:avLst/>
            </a:prstGeom>
          </p:spPr>
        </p:pic>
        <p:sp>
          <p:nvSpPr>
            <p:cNvPr id="21" name="Textfeld 20">
              <a:extLst>
                <a:ext uri="{FF2B5EF4-FFF2-40B4-BE49-F238E27FC236}">
                  <a16:creationId xmlns:a16="http://schemas.microsoft.com/office/drawing/2014/main" id="{B90E73E3-B320-4E8C-84B5-FD3D57C5CCB1}"/>
                </a:ext>
              </a:extLst>
            </p:cNvPr>
            <p:cNvSpPr txBox="1"/>
            <p:nvPr/>
          </p:nvSpPr>
          <p:spPr bwMode="gray">
            <a:xfrm>
              <a:off x="8164578" y="3126248"/>
              <a:ext cx="296641" cy="277680"/>
            </a:xfrm>
            <a:prstGeom prst="rect">
              <a:avLst/>
            </a:prstGeom>
            <a:noFill/>
          </p:spPr>
          <p:txBody>
            <a:bodyPr wrap="none" lIns="0" tIns="0" rIns="0" bIns="0" rtlCol="0">
              <a:noAutofit/>
            </a:bodyPr>
            <a:lstStyle/>
            <a:p>
              <a:pPr algn="r">
                <a:spcBef>
                  <a:spcPts val="400"/>
                </a:spcBef>
              </a:pPr>
              <a:r>
                <a:rPr lang="de-DE" dirty="0"/>
                <a:t>0</a:t>
              </a:r>
              <a:endParaRPr lang="en-US" dirty="0" err="1"/>
            </a:p>
          </p:txBody>
        </p:sp>
      </p:grpSp>
      <p:grpSp>
        <p:nvGrpSpPr>
          <p:cNvPr id="34" name="Gruppieren 33">
            <a:extLst>
              <a:ext uri="{FF2B5EF4-FFF2-40B4-BE49-F238E27FC236}">
                <a16:creationId xmlns:a16="http://schemas.microsoft.com/office/drawing/2014/main" id="{A88BD0A4-6885-4B3E-BDD7-C7220D48C60D}"/>
              </a:ext>
            </a:extLst>
          </p:cNvPr>
          <p:cNvGrpSpPr/>
          <p:nvPr/>
        </p:nvGrpSpPr>
        <p:grpSpPr>
          <a:xfrm>
            <a:off x="1606472" y="2271227"/>
            <a:ext cx="1257773" cy="1180382"/>
            <a:chOff x="1606472" y="2703275"/>
            <a:chExt cx="1257773" cy="1180382"/>
          </a:xfrm>
        </p:grpSpPr>
        <p:pic>
          <p:nvPicPr>
            <p:cNvPr id="5" name="Inhaltsplatzhalter 4" descr="Frau">
              <a:extLst>
                <a:ext uri="{FF2B5EF4-FFF2-40B4-BE49-F238E27FC236}">
                  <a16:creationId xmlns:a16="http://schemas.microsoft.com/office/drawing/2014/main" id="{FDFF9142-FF0D-408F-BEBA-B1EFDD00147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1606472" y="2969257"/>
              <a:ext cx="914400" cy="914400"/>
            </a:xfrm>
            <a:prstGeom prst="rect">
              <a:avLst/>
            </a:prstGeom>
          </p:spPr>
        </p:pic>
        <p:grpSp>
          <p:nvGrpSpPr>
            <p:cNvPr id="22" name="Gruppieren 21">
              <a:extLst>
                <a:ext uri="{FF2B5EF4-FFF2-40B4-BE49-F238E27FC236}">
                  <a16:creationId xmlns:a16="http://schemas.microsoft.com/office/drawing/2014/main" id="{0F790418-B033-4FDB-8288-FCE1F0295FA3}"/>
                </a:ext>
              </a:extLst>
            </p:cNvPr>
            <p:cNvGrpSpPr/>
            <p:nvPr/>
          </p:nvGrpSpPr>
          <p:grpSpPr>
            <a:xfrm>
              <a:off x="2419168" y="2703275"/>
              <a:ext cx="445077" cy="789058"/>
              <a:chOff x="9820859" y="1871883"/>
              <a:chExt cx="445077" cy="789058"/>
            </a:xfrm>
          </p:grpSpPr>
          <p:pic>
            <p:nvPicPr>
              <p:cNvPr id="23" name="Grafik 22" descr="Euro">
                <a:extLst>
                  <a:ext uri="{FF2B5EF4-FFF2-40B4-BE49-F238E27FC236}">
                    <a16:creationId xmlns:a16="http://schemas.microsoft.com/office/drawing/2014/main" id="{77BDA0AD-31B3-4A7E-8618-83A78F459CD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820859" y="2071848"/>
                <a:ext cx="249859" cy="249859"/>
              </a:xfrm>
              <a:prstGeom prst="rect">
                <a:avLst/>
              </a:prstGeom>
            </p:spPr>
          </p:pic>
          <p:pic>
            <p:nvPicPr>
              <p:cNvPr id="24" name="Grafik 23" descr="Offene Hand">
                <a:extLst>
                  <a:ext uri="{FF2B5EF4-FFF2-40B4-BE49-F238E27FC236}">
                    <a16:creationId xmlns:a16="http://schemas.microsoft.com/office/drawing/2014/main" id="{9E7AE2B9-FF7C-4AD8-A306-A74418C806B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flipH="1">
                <a:off x="9820859" y="2215864"/>
                <a:ext cx="445077" cy="445077"/>
              </a:xfrm>
              <a:prstGeom prst="rect">
                <a:avLst/>
              </a:prstGeom>
            </p:spPr>
          </p:pic>
          <p:pic>
            <p:nvPicPr>
              <p:cNvPr id="25" name="Grafik 24" descr="Euro">
                <a:extLst>
                  <a:ext uri="{FF2B5EF4-FFF2-40B4-BE49-F238E27FC236}">
                    <a16:creationId xmlns:a16="http://schemas.microsoft.com/office/drawing/2014/main" id="{4A89D53D-495E-4668-BFD8-E71D8FA158D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002417" y="2126028"/>
                <a:ext cx="249859" cy="249859"/>
              </a:xfrm>
              <a:prstGeom prst="rect">
                <a:avLst/>
              </a:prstGeom>
            </p:spPr>
          </p:pic>
          <p:pic>
            <p:nvPicPr>
              <p:cNvPr id="26" name="Grafik 25" descr="Euro">
                <a:extLst>
                  <a:ext uri="{FF2B5EF4-FFF2-40B4-BE49-F238E27FC236}">
                    <a16:creationId xmlns:a16="http://schemas.microsoft.com/office/drawing/2014/main" id="{33005620-E14A-47F3-910A-3E9E2E7AE7E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945788" y="1871883"/>
                <a:ext cx="249859" cy="249859"/>
              </a:xfrm>
              <a:prstGeom prst="rect">
                <a:avLst/>
              </a:prstGeom>
            </p:spPr>
          </p:pic>
        </p:grpSp>
      </p:grpSp>
      <p:sp>
        <p:nvSpPr>
          <p:cNvPr id="4" name="Textfeld 3">
            <a:extLst>
              <a:ext uri="{FF2B5EF4-FFF2-40B4-BE49-F238E27FC236}">
                <a16:creationId xmlns:a16="http://schemas.microsoft.com/office/drawing/2014/main" id="{2081E095-7431-48EE-A2A0-70E18C7F2473}"/>
              </a:ext>
            </a:extLst>
          </p:cNvPr>
          <p:cNvSpPr txBox="1"/>
          <p:nvPr/>
        </p:nvSpPr>
        <p:spPr bwMode="gray">
          <a:xfrm>
            <a:off x="1335292" y="2128709"/>
            <a:ext cx="466027" cy="722273"/>
          </a:xfrm>
          <a:prstGeom prst="rect">
            <a:avLst/>
          </a:prstGeom>
          <a:noFill/>
        </p:spPr>
        <p:txBody>
          <a:bodyPr wrap="square" lIns="0" tIns="0" rIns="0" bIns="0" rtlCol="0">
            <a:noAutofit/>
          </a:bodyPr>
          <a:lstStyle/>
          <a:p>
            <a:pPr>
              <a:spcBef>
                <a:spcPts val="400"/>
              </a:spcBef>
            </a:pPr>
            <a:r>
              <a:rPr lang="de-DE" sz="5000" b="1" dirty="0">
                <a:solidFill>
                  <a:schemeClr val="accent3"/>
                </a:solidFill>
              </a:rPr>
              <a:t>1</a:t>
            </a:r>
          </a:p>
        </p:txBody>
      </p:sp>
      <p:grpSp>
        <p:nvGrpSpPr>
          <p:cNvPr id="33" name="Gruppieren 32">
            <a:extLst>
              <a:ext uri="{FF2B5EF4-FFF2-40B4-BE49-F238E27FC236}">
                <a16:creationId xmlns:a16="http://schemas.microsoft.com/office/drawing/2014/main" id="{E97AEFA1-BE9A-43F5-B49C-A4E980CE1BDD}"/>
              </a:ext>
            </a:extLst>
          </p:cNvPr>
          <p:cNvGrpSpPr/>
          <p:nvPr/>
        </p:nvGrpSpPr>
        <p:grpSpPr>
          <a:xfrm>
            <a:off x="3743424" y="2537209"/>
            <a:ext cx="2188990" cy="914400"/>
            <a:chOff x="3743424" y="2969257"/>
            <a:chExt cx="2188990" cy="914400"/>
          </a:xfrm>
        </p:grpSpPr>
        <p:pic>
          <p:nvPicPr>
            <p:cNvPr id="7" name="Inhaltsplatzhalter 4" descr="Frau">
              <a:extLst>
                <a:ext uri="{FF2B5EF4-FFF2-40B4-BE49-F238E27FC236}">
                  <a16:creationId xmlns:a16="http://schemas.microsoft.com/office/drawing/2014/main" id="{032D7E8F-61C2-45AE-8113-30D9941C12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3743424" y="2969257"/>
              <a:ext cx="914400" cy="914400"/>
            </a:xfrm>
            <a:prstGeom prst="rect">
              <a:avLst/>
            </a:prstGeom>
          </p:spPr>
        </p:pic>
        <p:pic>
          <p:nvPicPr>
            <p:cNvPr id="8" name="Inhaltsplatzhalter 4" descr="Frau">
              <a:extLst>
                <a:ext uri="{FF2B5EF4-FFF2-40B4-BE49-F238E27FC236}">
                  <a16:creationId xmlns:a16="http://schemas.microsoft.com/office/drawing/2014/main" id="{4988D512-ECDE-4361-94D9-AC960D51BAE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gray">
            <a:xfrm>
              <a:off x="5018014" y="2969257"/>
              <a:ext cx="914400" cy="914400"/>
            </a:xfrm>
            <a:prstGeom prst="rect">
              <a:avLst/>
            </a:prstGeom>
          </p:spPr>
        </p:pic>
        <p:pic>
          <p:nvPicPr>
            <p:cNvPr id="10" name="Grafik 9" descr="Offene Hand">
              <a:extLst>
                <a:ext uri="{FF2B5EF4-FFF2-40B4-BE49-F238E27FC236}">
                  <a16:creationId xmlns:a16="http://schemas.microsoft.com/office/drawing/2014/main" id="{9AB37CA3-A453-486A-947C-17A7F0F8305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615381" y="3219529"/>
              <a:ext cx="445077" cy="445077"/>
            </a:xfrm>
            <a:prstGeom prst="rect">
              <a:avLst/>
            </a:prstGeom>
          </p:spPr>
        </p:pic>
        <p:pic>
          <p:nvPicPr>
            <p:cNvPr id="11" name="Grafik 10" descr="Euro">
              <a:extLst>
                <a:ext uri="{FF2B5EF4-FFF2-40B4-BE49-F238E27FC236}">
                  <a16:creationId xmlns:a16="http://schemas.microsoft.com/office/drawing/2014/main" id="{4353F9C8-D105-462A-9CBB-9BBBDAAA86B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712989" y="3087813"/>
              <a:ext cx="249859" cy="249859"/>
            </a:xfrm>
            <a:prstGeom prst="rect">
              <a:avLst/>
            </a:prstGeom>
          </p:spPr>
        </p:pic>
      </p:grpSp>
      <p:sp>
        <p:nvSpPr>
          <p:cNvPr id="27" name="Textfeld 26">
            <a:extLst>
              <a:ext uri="{FF2B5EF4-FFF2-40B4-BE49-F238E27FC236}">
                <a16:creationId xmlns:a16="http://schemas.microsoft.com/office/drawing/2014/main" id="{036C606A-C9FD-4527-A996-3D3463C1E10D}"/>
              </a:ext>
            </a:extLst>
          </p:cNvPr>
          <p:cNvSpPr txBox="1"/>
          <p:nvPr/>
        </p:nvSpPr>
        <p:spPr bwMode="gray">
          <a:xfrm>
            <a:off x="3658495" y="2128709"/>
            <a:ext cx="466027" cy="722273"/>
          </a:xfrm>
          <a:prstGeom prst="rect">
            <a:avLst/>
          </a:prstGeom>
          <a:noFill/>
        </p:spPr>
        <p:txBody>
          <a:bodyPr wrap="square" lIns="0" tIns="0" rIns="0" bIns="0" rtlCol="0">
            <a:noAutofit/>
          </a:bodyPr>
          <a:lstStyle/>
          <a:p>
            <a:pPr>
              <a:spcBef>
                <a:spcPts val="400"/>
              </a:spcBef>
            </a:pPr>
            <a:r>
              <a:rPr lang="de-DE" sz="5000" b="1" dirty="0">
                <a:solidFill>
                  <a:schemeClr val="accent3"/>
                </a:solidFill>
              </a:rPr>
              <a:t>2</a:t>
            </a:r>
          </a:p>
        </p:txBody>
      </p:sp>
      <p:sp>
        <p:nvSpPr>
          <p:cNvPr id="28" name="Textfeld 27">
            <a:extLst>
              <a:ext uri="{FF2B5EF4-FFF2-40B4-BE49-F238E27FC236}">
                <a16:creationId xmlns:a16="http://schemas.microsoft.com/office/drawing/2014/main" id="{9C351612-FAD0-41DB-A04F-65E54690E4EC}"/>
              </a:ext>
            </a:extLst>
          </p:cNvPr>
          <p:cNvSpPr txBox="1"/>
          <p:nvPr/>
        </p:nvSpPr>
        <p:spPr bwMode="gray">
          <a:xfrm>
            <a:off x="6381126" y="2115473"/>
            <a:ext cx="466027" cy="722273"/>
          </a:xfrm>
          <a:prstGeom prst="rect">
            <a:avLst/>
          </a:prstGeom>
          <a:noFill/>
        </p:spPr>
        <p:txBody>
          <a:bodyPr wrap="square" lIns="0" tIns="0" rIns="0" bIns="0" rtlCol="0">
            <a:noAutofit/>
          </a:bodyPr>
          <a:lstStyle/>
          <a:p>
            <a:pPr>
              <a:spcBef>
                <a:spcPts val="400"/>
              </a:spcBef>
            </a:pPr>
            <a:r>
              <a:rPr lang="de-DE" sz="5000" b="1" dirty="0">
                <a:solidFill>
                  <a:schemeClr val="accent3"/>
                </a:solidFill>
              </a:rPr>
              <a:t>3</a:t>
            </a:r>
          </a:p>
        </p:txBody>
      </p:sp>
      <p:sp>
        <p:nvSpPr>
          <p:cNvPr id="29" name="Textfeld 28">
            <a:extLst>
              <a:ext uri="{FF2B5EF4-FFF2-40B4-BE49-F238E27FC236}">
                <a16:creationId xmlns:a16="http://schemas.microsoft.com/office/drawing/2014/main" id="{49610EDA-94C4-4AE3-AD84-BB399F5B0499}"/>
              </a:ext>
            </a:extLst>
          </p:cNvPr>
          <p:cNvSpPr txBox="1"/>
          <p:nvPr/>
        </p:nvSpPr>
        <p:spPr bwMode="gray">
          <a:xfrm>
            <a:off x="7847333" y="2550681"/>
            <a:ext cx="386260" cy="429823"/>
          </a:xfrm>
          <a:prstGeom prst="rect">
            <a:avLst/>
          </a:prstGeom>
          <a:noFill/>
        </p:spPr>
        <p:txBody>
          <a:bodyPr wrap="square" lIns="0" tIns="0" rIns="0" bIns="0" rtlCol="0">
            <a:noAutofit/>
          </a:bodyPr>
          <a:lstStyle/>
          <a:p>
            <a:pPr>
              <a:spcBef>
                <a:spcPts val="400"/>
              </a:spcBef>
            </a:pPr>
            <a:r>
              <a:rPr lang="de-DE" sz="3000" b="1" dirty="0" err="1">
                <a:solidFill>
                  <a:schemeClr val="accent3"/>
                </a:solidFill>
              </a:rPr>
              <a:t>or</a:t>
            </a:r>
            <a:endParaRPr lang="de-DE" sz="3000" b="1" dirty="0">
              <a:solidFill>
                <a:schemeClr val="accent3"/>
              </a:solidFill>
            </a:endParaRPr>
          </a:p>
        </p:txBody>
      </p:sp>
      <p:sp>
        <p:nvSpPr>
          <p:cNvPr id="35" name="CasellaDiTesto 3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13"/>
              </a:buBlip>
            </a:pPr>
            <a:endParaRPr lang="it-IT" dirty="0" err="1"/>
          </a:p>
        </p:txBody>
      </p:sp>
      <p:sp>
        <p:nvSpPr>
          <p:cNvPr id="36" name="Rettangolo 3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5935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lvl="2" indent="0">
              <a:buNone/>
            </a:pPr>
            <a:r>
              <a:rPr lang="en-US" dirty="0"/>
              <a:t>Voice User Interfaces (VUIs) are becoming more and more available, being embedded both into everyday mobility via smartphones, and into the life of the home via ‘assistant’ devices. </a:t>
            </a:r>
            <a:r>
              <a:rPr lang="en-US" b="1" dirty="0" err="1"/>
              <a:t>Porcheron</a:t>
            </a:r>
            <a:r>
              <a:rPr lang="en-US" b="1" dirty="0"/>
              <a:t> et al. (2018) </a:t>
            </a:r>
            <a:r>
              <a:rPr lang="en-US" dirty="0"/>
              <a:t>show that those devices are embedded in daily life using following methods: addressing the device in turns-at-talk, and dealing with responses from the device.</a:t>
            </a:r>
            <a:endParaRPr lang="en-GB" dirty="0"/>
          </a:p>
        </p:txBody>
      </p:sp>
      <p:sp>
        <p:nvSpPr>
          <p:cNvPr id="2" name="Title 1"/>
          <p:cNvSpPr>
            <a:spLocks noGrp="1"/>
          </p:cNvSpPr>
          <p:nvPr>
            <p:ph type="title"/>
          </p:nvPr>
        </p:nvSpPr>
        <p:spPr/>
        <p:txBody>
          <a:bodyPr/>
          <a:lstStyle/>
          <a:p>
            <a:r>
              <a:rPr lang="en-US" dirty="0"/>
              <a:t>General reaction/behavior when interacting with voice interfaces</a:t>
            </a:r>
            <a:endParaRPr lang="en-GB" dirty="0"/>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5</a:t>
            </a:fld>
            <a:endParaRPr lang="en-GB"/>
          </a:p>
        </p:txBody>
      </p:sp>
      <p:sp>
        <p:nvSpPr>
          <p:cNvPr id="6" name="CasellaDiTesto 5"/>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7" name="Rettangolo 6"/>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421848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lvl="2" indent="0">
              <a:buNone/>
            </a:pPr>
            <a:r>
              <a:rPr lang="en-US" dirty="0"/>
              <a:t>Anthropomorphism is the “tendency to imbue the real or imagined behavior of nonhuman agents</a:t>
            </a:r>
          </a:p>
          <a:p>
            <a:pPr marL="0" lvl="2" indent="0">
              <a:buNone/>
            </a:pPr>
            <a:r>
              <a:rPr lang="en-US" dirty="0"/>
              <a:t>with humanlike characteristics, motivations, intentions, or emotions”. Anthropomorphism is very variable, the theory of </a:t>
            </a:r>
            <a:r>
              <a:rPr lang="en-US" b="1" dirty="0"/>
              <a:t>Epley, </a:t>
            </a:r>
            <a:r>
              <a:rPr lang="en-US" b="1" dirty="0" err="1"/>
              <a:t>Waytz</a:t>
            </a:r>
            <a:r>
              <a:rPr lang="en-US" b="1" dirty="0"/>
              <a:t>, &amp; Cacioppo (2007) wants to explain this. </a:t>
            </a:r>
            <a:r>
              <a:rPr lang="en-US" dirty="0"/>
              <a:t>They state that three psychological variables can influence when people are likely to anthropomorphize and when not.</a:t>
            </a:r>
          </a:p>
          <a:p>
            <a:pPr marL="342900" lvl="2" indent="-342900">
              <a:buAutoNum type="arabicPeriod"/>
            </a:pPr>
            <a:r>
              <a:rPr lang="en-US" dirty="0" err="1"/>
              <a:t>Accesibility</a:t>
            </a:r>
            <a:r>
              <a:rPr lang="en-US" dirty="0"/>
              <a:t> and applicability of anthropocentric knowledge (cognitive determinant)</a:t>
            </a:r>
          </a:p>
          <a:p>
            <a:pPr marL="0" lvl="2" indent="0">
              <a:buNone/>
            </a:pPr>
            <a:r>
              <a:rPr lang="en-US" dirty="0"/>
              <a:t>Knowledge about humans or the self in general (e.g. Characteristics, qualities) serves as a basis for induction. Knowledge about “nonhumans” can interfere with this process of conclusion and judgement.</a:t>
            </a:r>
          </a:p>
          <a:p>
            <a:pPr marL="0" lvl="2" indent="0">
              <a:buNone/>
            </a:pPr>
            <a:r>
              <a:rPr lang="en-US" dirty="0"/>
              <a:t>2. Motivation to explain and understand the behavior of other agents (motivational determinant)</a:t>
            </a:r>
          </a:p>
          <a:p>
            <a:pPr marL="0" lvl="2" indent="0">
              <a:buNone/>
            </a:pPr>
            <a:r>
              <a:rPr lang="en-US" dirty="0"/>
              <a:t>This means the need a person has to interact with the world in an effective way – in this case: with nonhuman agents. Attributing human features to them can help understand their actions and increase the belief to be able to predict future actions.</a:t>
            </a:r>
          </a:p>
          <a:p>
            <a:pPr marL="0" lvl="2" indent="0">
              <a:buNone/>
            </a:pPr>
            <a:r>
              <a:rPr lang="en-US" dirty="0"/>
              <a:t>3. Desire for social contact and affiliation (motivational determinant)</a:t>
            </a:r>
          </a:p>
          <a:p>
            <a:pPr marL="0" lvl="2" indent="0">
              <a:buNone/>
            </a:pPr>
            <a:r>
              <a:rPr lang="en-US" dirty="0"/>
              <a:t>This describes the drive to build social connections with humans – anthropomorphism can satisfy this desire, because nonhuman agents can provide (perceived) social interactions.</a:t>
            </a:r>
            <a:endParaRPr lang="en-US" dirty="0">
              <a:sym typeface="Wingdings" panose="05000000000000000000" pitchFamily="2" charset="2"/>
            </a:endParaRPr>
          </a:p>
          <a:p>
            <a:pPr marL="0" lvl="2" indent="0">
              <a:buNone/>
            </a:pPr>
            <a:r>
              <a:rPr lang="en-US" dirty="0">
                <a:sym typeface="Wingdings" panose="05000000000000000000" pitchFamily="2" charset="2"/>
              </a:rPr>
              <a:t>The theory </a:t>
            </a:r>
            <a:r>
              <a:rPr lang="en-US" dirty="0"/>
              <a:t>predicts that people are more likely to anthropomorphize when anthropocentric knowledge is </a:t>
            </a:r>
            <a:r>
              <a:rPr lang="en-US" i="1" dirty="0"/>
              <a:t>accessible and applicable</a:t>
            </a:r>
            <a:r>
              <a:rPr lang="en-US" dirty="0"/>
              <a:t>, when </a:t>
            </a:r>
            <a:r>
              <a:rPr lang="en-US" i="1" dirty="0"/>
              <a:t>motivated to be effective social agents</a:t>
            </a:r>
            <a:r>
              <a:rPr lang="en-US" dirty="0"/>
              <a:t>, and when </a:t>
            </a:r>
            <a:r>
              <a:rPr lang="en-US" i="1" dirty="0"/>
              <a:t>lacking a sense of social connection</a:t>
            </a:r>
            <a:r>
              <a:rPr lang="en-US" dirty="0"/>
              <a:t> to other humans.</a:t>
            </a:r>
          </a:p>
          <a:p>
            <a:pPr marL="0" lvl="2" indent="0">
              <a:buNone/>
            </a:pPr>
            <a:endParaRPr lang="en-GB" dirty="0"/>
          </a:p>
        </p:txBody>
      </p:sp>
      <p:sp>
        <p:nvSpPr>
          <p:cNvPr id="2" name="Title 1"/>
          <p:cNvSpPr>
            <a:spLocks noGrp="1"/>
          </p:cNvSpPr>
          <p:nvPr>
            <p:ph type="title"/>
          </p:nvPr>
        </p:nvSpPr>
        <p:spPr/>
        <p:txBody>
          <a:bodyPr/>
          <a:lstStyle/>
          <a:p>
            <a:r>
              <a:rPr lang="en-GB" dirty="0"/>
              <a:t>Anthropomorphism</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6</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7429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lvl="2" indent="0">
              <a:buNone/>
            </a:pPr>
            <a:r>
              <a:rPr lang="en-GB" b="1" dirty="0" err="1"/>
              <a:t>Złotowski</a:t>
            </a:r>
            <a:r>
              <a:rPr lang="en-GB" b="1" dirty="0"/>
              <a:t> et al. (2015) </a:t>
            </a:r>
            <a:r>
              <a:rPr lang="en-GB" dirty="0"/>
              <a:t>mention the theory of </a:t>
            </a:r>
            <a:r>
              <a:rPr lang="en-GB" b="1" dirty="0"/>
              <a:t>Epley, </a:t>
            </a:r>
            <a:r>
              <a:rPr lang="en-GB" b="1" dirty="0" err="1"/>
              <a:t>Waytz</a:t>
            </a:r>
            <a:r>
              <a:rPr lang="en-GB" b="1" dirty="0"/>
              <a:t>, &amp; Cacioppo (2007) </a:t>
            </a:r>
            <a:r>
              <a:rPr lang="en-GB" dirty="0"/>
              <a:t>in the context of Human-Robot-Interaction (HRI).</a:t>
            </a:r>
          </a:p>
          <a:p>
            <a:pPr marL="0" lvl="2" indent="0">
              <a:buNone/>
            </a:pPr>
            <a:r>
              <a:rPr lang="en-GB" dirty="0"/>
              <a:t>There are some influential factors for human-likeness of robots.</a:t>
            </a:r>
          </a:p>
          <a:p>
            <a:pPr marL="0" lvl="2" indent="0">
              <a:buNone/>
            </a:pPr>
            <a:r>
              <a:rPr lang="en-GB" b="1" dirty="0"/>
              <a:t>Robot characteristics:</a:t>
            </a:r>
          </a:p>
          <a:p>
            <a:pPr lvl="2">
              <a:buFontTx/>
              <a:buChar char="-"/>
            </a:pPr>
            <a:r>
              <a:rPr lang="en-GB" dirty="0"/>
              <a:t>External appearance: Tendency, to give robots two cameras, two microphones and legs instead of wheels in the assumption this will make HRI easier</a:t>
            </a:r>
          </a:p>
          <a:p>
            <a:pPr lvl="2">
              <a:buFontTx/>
              <a:buChar char="-"/>
            </a:pPr>
            <a:r>
              <a:rPr lang="en-GB" dirty="0"/>
              <a:t>Robots that show typical human </a:t>
            </a:r>
            <a:r>
              <a:rPr lang="en-GB" dirty="0" err="1"/>
              <a:t>behavior</a:t>
            </a:r>
            <a:r>
              <a:rPr lang="en-GB" dirty="0"/>
              <a:t> (e.g. cheating)</a:t>
            </a:r>
          </a:p>
          <a:p>
            <a:pPr lvl="2">
              <a:buFontTx/>
              <a:buChar char="-"/>
            </a:pPr>
            <a:r>
              <a:rPr lang="en-GB" dirty="0"/>
              <a:t>Intelligence, predictability, perceived ‘emotions’, verbal vs. non-verbal communication</a:t>
            </a:r>
          </a:p>
          <a:p>
            <a:pPr lvl="2">
              <a:buFontTx/>
              <a:buChar char="-"/>
            </a:pPr>
            <a:r>
              <a:rPr lang="en-GB" dirty="0"/>
              <a:t>Autonomy, imitation, intrinsic moral value, moral accountability, privacy, reciprocity</a:t>
            </a:r>
          </a:p>
          <a:p>
            <a:pPr marL="0" lvl="2" indent="0">
              <a:buNone/>
            </a:pPr>
            <a:r>
              <a:rPr lang="en-GB" b="1" dirty="0"/>
              <a:t>Observer </a:t>
            </a:r>
            <a:r>
              <a:rPr lang="en-GB" b="1" dirty="0" err="1"/>
              <a:t>charatersitics</a:t>
            </a:r>
            <a:r>
              <a:rPr lang="en-GB" b="1" dirty="0"/>
              <a:t>:</a:t>
            </a:r>
          </a:p>
          <a:p>
            <a:pPr lvl="2">
              <a:buFontTx/>
              <a:buChar char="-"/>
            </a:pPr>
            <a:r>
              <a:rPr lang="en-GB" dirty="0"/>
              <a:t>Motivation</a:t>
            </a:r>
          </a:p>
          <a:p>
            <a:pPr lvl="2">
              <a:buFontTx/>
              <a:buChar char="-"/>
            </a:pPr>
            <a:r>
              <a:rPr lang="en-GB" dirty="0"/>
              <a:t>Social background</a:t>
            </a:r>
          </a:p>
          <a:p>
            <a:pPr lvl="2">
              <a:buFontTx/>
              <a:buChar char="-"/>
            </a:pPr>
            <a:r>
              <a:rPr lang="en-GB" dirty="0"/>
              <a:t>Gender</a:t>
            </a:r>
          </a:p>
          <a:p>
            <a:pPr lvl="2">
              <a:buFontTx/>
              <a:buChar char="-"/>
            </a:pPr>
            <a:r>
              <a:rPr lang="en-GB" dirty="0"/>
              <a:t>Age</a:t>
            </a:r>
          </a:p>
          <a:p>
            <a:pPr marL="0" lvl="2" indent="0">
              <a:buNone/>
            </a:pPr>
            <a:r>
              <a:rPr lang="en-GB" dirty="0"/>
              <a:t>Furthermore the “</a:t>
            </a:r>
            <a:r>
              <a:rPr lang="en-GB" b="1" dirty="0"/>
              <a:t>social relationship</a:t>
            </a:r>
            <a:r>
              <a:rPr lang="en-GB" dirty="0"/>
              <a:t>” between robot and human is important (e.g. ingroup vs. outgroup robots). The mere interaction can lead to increased </a:t>
            </a:r>
            <a:r>
              <a:rPr lang="en-GB" dirty="0" err="1"/>
              <a:t>anthropomorphization</a:t>
            </a:r>
            <a:r>
              <a:rPr lang="en-GB" dirty="0"/>
              <a:t>.</a:t>
            </a:r>
          </a:p>
        </p:txBody>
      </p:sp>
      <p:sp>
        <p:nvSpPr>
          <p:cNvPr id="2" name="Title 1"/>
          <p:cNvSpPr>
            <a:spLocks noGrp="1"/>
          </p:cNvSpPr>
          <p:nvPr>
            <p:ph type="title"/>
          </p:nvPr>
        </p:nvSpPr>
        <p:spPr/>
        <p:txBody>
          <a:bodyPr/>
          <a:lstStyle/>
          <a:p>
            <a:r>
              <a:rPr lang="en-GB"/>
              <a:t>Anthropomorphism (cont.)</a:t>
            </a:r>
            <a:endParaRPr lang="en-GB" dirty="0"/>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7</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9668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GB" dirty="0"/>
              <a:t>General overview</a:t>
            </a:r>
          </a:p>
          <a:p>
            <a:pPr marL="0" lvl="2" indent="0">
              <a:buNone/>
            </a:pPr>
            <a:r>
              <a:rPr lang="en-US" b="1" dirty="0"/>
              <a:t>Thaler (1988) </a:t>
            </a:r>
            <a:r>
              <a:rPr lang="en-US" dirty="0"/>
              <a:t>describes the Ultimatum Game as “anomaly”, as empirical results can hardly be described with help of theories basing on rationality. This contradicts the beliefs in economics that most behavior can be explained by rational choices and preferences. Therefore, a lot of mechanism need to be researched empirically as they cannot be fully explained by a paradigm. </a:t>
            </a:r>
            <a:endParaRPr lang="en-GB" dirty="0"/>
          </a:p>
        </p:txBody>
      </p:sp>
      <p:sp>
        <p:nvSpPr>
          <p:cNvPr id="2" name="Title 1"/>
          <p:cNvSpPr>
            <a:spLocks noGrp="1"/>
          </p:cNvSpPr>
          <p:nvPr>
            <p:ph type="title"/>
          </p:nvPr>
        </p:nvSpPr>
        <p:spPr/>
        <p:txBody>
          <a:bodyPr/>
          <a:lstStyle/>
          <a:p>
            <a:r>
              <a:rPr lang="en-GB" dirty="0"/>
              <a:t>Ultimatum game</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8</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7407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GB" dirty="0"/>
              <a:t>Human vs. Non-human interaction</a:t>
            </a:r>
          </a:p>
          <a:p>
            <a:pPr marL="0" lvl="2" indent="0">
              <a:buNone/>
            </a:pPr>
            <a:r>
              <a:rPr lang="en-GB" dirty="0"/>
              <a:t>An experiment of </a:t>
            </a:r>
            <a:r>
              <a:rPr lang="en-GB" b="1" dirty="0"/>
              <a:t>Blount (1995) </a:t>
            </a:r>
            <a:r>
              <a:rPr lang="en-US" dirty="0"/>
              <a:t>shows that if human actions are associated with intentionality, especially in the ultimatum game, a disutility can result. So do differences in beliefs about the motivation behind (human) action. Human interventions and perceptions of intentionality cause additional cognitions associated with distributive and procedural justice.</a:t>
            </a:r>
          </a:p>
          <a:p>
            <a:pPr marL="0" lvl="2" indent="0">
              <a:buNone/>
            </a:pPr>
            <a:endParaRPr lang="en-GB" dirty="0"/>
          </a:p>
          <a:p>
            <a:pPr marL="0" lvl="2" indent="0">
              <a:buNone/>
            </a:pPr>
            <a:r>
              <a:rPr lang="en-GB" b="1" dirty="0" err="1"/>
              <a:t>Sanfey</a:t>
            </a:r>
            <a:r>
              <a:rPr lang="en-GB" b="1" dirty="0"/>
              <a:t> et al. (2003) </a:t>
            </a:r>
            <a:r>
              <a:rPr lang="en-GB" dirty="0"/>
              <a:t>researched brain activity in receivers during the Ultimatum Game. </a:t>
            </a:r>
            <a:r>
              <a:rPr lang="en-US" dirty="0"/>
              <a:t>Unfair offers in the Ultimatum Game related to brain activity in regions connected to emotion and cognition. It is suggested that emotion has an important role for decision-making.</a:t>
            </a:r>
          </a:p>
          <a:p>
            <a:pPr marL="0" lvl="2" indent="0">
              <a:buNone/>
            </a:pPr>
            <a:endParaRPr lang="en-US" dirty="0"/>
          </a:p>
          <a:p>
            <a:pPr marL="0" lvl="2" indent="0">
              <a:buNone/>
            </a:pPr>
            <a:r>
              <a:rPr lang="en-US" b="1" dirty="0" err="1">
                <a:solidFill>
                  <a:prstClr val="black"/>
                </a:solidFill>
              </a:rPr>
              <a:t>Van’t</a:t>
            </a:r>
            <a:r>
              <a:rPr lang="en-US" b="1" dirty="0">
                <a:solidFill>
                  <a:prstClr val="black"/>
                </a:solidFill>
              </a:rPr>
              <a:t> </a:t>
            </a:r>
            <a:r>
              <a:rPr lang="en-US" b="1" dirty="0" err="1">
                <a:solidFill>
                  <a:prstClr val="black"/>
                </a:solidFill>
              </a:rPr>
              <a:t>Wout</a:t>
            </a:r>
            <a:r>
              <a:rPr lang="en-US" b="1" dirty="0">
                <a:solidFill>
                  <a:prstClr val="black"/>
                </a:solidFill>
              </a:rPr>
              <a:t> et al. (2006) </a:t>
            </a:r>
            <a:r>
              <a:rPr lang="en-US" dirty="0">
                <a:solidFill>
                  <a:prstClr val="black"/>
                </a:solidFill>
              </a:rPr>
              <a:t>conducted a study comparable to the experiment by </a:t>
            </a:r>
            <a:r>
              <a:rPr lang="en-US" dirty="0" err="1">
                <a:solidFill>
                  <a:prstClr val="black"/>
                </a:solidFill>
              </a:rPr>
              <a:t>Sanfrey</a:t>
            </a:r>
            <a:r>
              <a:rPr lang="en-US" dirty="0">
                <a:solidFill>
                  <a:prstClr val="black"/>
                </a:solidFill>
              </a:rPr>
              <a:t> et al., but with skin conductance instead of brain activity as researched variable. The results revealed that skin conductance activity was higher for unfair oﬀers and was associated with the rejection of unfair oﬀers in the Ultimatum Game, but only for offers proposed by human and not offers generated by computers. These results imply that, similar to </a:t>
            </a:r>
            <a:r>
              <a:rPr lang="en-US" dirty="0" err="1">
                <a:solidFill>
                  <a:prstClr val="black"/>
                </a:solidFill>
              </a:rPr>
              <a:t>Sanfrey</a:t>
            </a:r>
            <a:r>
              <a:rPr lang="en-US" dirty="0">
                <a:solidFill>
                  <a:prstClr val="black"/>
                </a:solidFill>
              </a:rPr>
              <a:t> et al., the emotional state of receivers has a role in the Ultimatum Game, but only in interaction with humans.</a:t>
            </a:r>
          </a:p>
        </p:txBody>
      </p:sp>
      <p:sp>
        <p:nvSpPr>
          <p:cNvPr id="2" name="Title 1"/>
          <p:cNvSpPr>
            <a:spLocks noGrp="1"/>
          </p:cNvSpPr>
          <p:nvPr>
            <p:ph type="title"/>
          </p:nvPr>
        </p:nvSpPr>
        <p:spPr/>
        <p:txBody>
          <a:bodyPr/>
          <a:lstStyle/>
          <a:p>
            <a:r>
              <a:rPr lang="en-GB" dirty="0"/>
              <a:t>Ultimatum game (cont.)</a:t>
            </a:r>
          </a:p>
        </p:txBody>
      </p:sp>
      <p:sp>
        <p:nvSpPr>
          <p:cNvPr id="9" name="Slide Number Placeholder 8">
            <a:extLst>
              <a:ext uri="{FF2B5EF4-FFF2-40B4-BE49-F238E27FC236}">
                <a16:creationId xmlns:a16="http://schemas.microsoft.com/office/drawing/2014/main" id="{6E0F397B-A8AE-4E97-992B-F65B2001F878}"/>
              </a:ext>
            </a:extLst>
          </p:cNvPr>
          <p:cNvSpPr>
            <a:spLocks noGrp="1"/>
          </p:cNvSpPr>
          <p:nvPr>
            <p:ph type="sldNum" sz="quarter" idx="14"/>
          </p:nvPr>
        </p:nvSpPr>
        <p:spPr/>
        <p:txBody>
          <a:bodyPr/>
          <a:lstStyle/>
          <a:p>
            <a:fld id="{1BAA112D-1489-4797-98EB-F4A3502A293E}" type="slidenum">
              <a:rPr lang="en-GB" smtClean="0"/>
              <a:pPr/>
              <a:t>9</a:t>
            </a:fld>
            <a:endParaRPr lang="en-GB"/>
          </a:p>
        </p:txBody>
      </p:sp>
      <p:sp>
        <p:nvSpPr>
          <p:cNvPr id="5" name="CasellaDiTesto 4"/>
          <p:cNvSpPr txBox="1"/>
          <p:nvPr/>
        </p:nvSpPr>
        <p:spPr bwMode="gray">
          <a:xfrm>
            <a:off x="9337947" y="260648"/>
            <a:ext cx="2520280" cy="648072"/>
          </a:xfrm>
          <a:prstGeom prst="rect">
            <a:avLst/>
          </a:prstGeom>
          <a:solidFill>
            <a:srgbClr val="FFFFFF"/>
          </a:solidFill>
        </p:spPr>
        <p:txBody>
          <a:bodyPr wrap="square" lIns="0" tIns="0" rIns="0" bIns="0" rtlCol="0">
            <a:noAutofit/>
          </a:bodyPr>
          <a:lstStyle/>
          <a:p>
            <a:pPr marL="216000" indent="-216000" algn="l">
              <a:spcBef>
                <a:spcPts val="400"/>
              </a:spcBef>
              <a:buBlip>
                <a:blip r:embed="rId3"/>
              </a:buBlip>
            </a:pPr>
            <a:endParaRPr lang="it-IT" dirty="0" err="1"/>
          </a:p>
        </p:txBody>
      </p:sp>
      <p:sp>
        <p:nvSpPr>
          <p:cNvPr id="6" name="Rettangolo 5"/>
          <p:cNvSpPr/>
          <p:nvPr/>
        </p:nvSpPr>
        <p:spPr bwMode="gray">
          <a:xfrm>
            <a:off x="696913" y="6453336"/>
            <a:ext cx="3888506" cy="214768"/>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5470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 name="DEFAULTLANGUAGEID" val="1033"/>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6/07/2013 13:48:39"/>
  <p:tag name="VCT-TEMPLATE" val="GfK Template PPT 2007-2010 4-3_2.potx"/>
  <p:tag name="VCTMASTER" val="Office Theme"/>
  <p:tag name="VCTORDER" val="1"/>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IM">
  <a:themeElements>
    <a:clrScheme name="NIM">
      <a:dk1>
        <a:sysClr val="windowText" lastClr="000000"/>
      </a:dk1>
      <a:lt1>
        <a:sysClr val="window" lastClr="FFFFFF"/>
      </a:lt1>
      <a:dk2>
        <a:srgbClr val="E9EAEA"/>
      </a:dk2>
      <a:lt2>
        <a:srgbClr val="494948"/>
      </a:lt2>
      <a:accent1>
        <a:srgbClr val="CD0F2D"/>
      </a:accent1>
      <a:accent2>
        <a:srgbClr val="951E71"/>
      </a:accent2>
      <a:accent3>
        <a:srgbClr val="9C9D9D"/>
      </a:accent3>
      <a:accent4>
        <a:srgbClr val="505456"/>
      </a:accent4>
      <a:accent5>
        <a:srgbClr val="69ACDF"/>
      </a:accent5>
      <a:accent6>
        <a:srgbClr val="48799C"/>
      </a:accent6>
      <a:hlink>
        <a:srgbClr val="000000"/>
      </a:hlink>
      <a:folHlink>
        <a:srgbClr val="000000"/>
      </a:folHlink>
    </a:clrScheme>
    <a:fontScheme name="Calibri | Calibri Ligh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6350">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cap="sq">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noAutofit/>
      </a:bodyPr>
      <a:lstStyle>
        <a:defPPr marL="216000" indent="-216000" algn="l">
          <a:spcBef>
            <a:spcPts val="400"/>
          </a:spcBef>
          <a:buBlip>
            <a:blip xmlns:r="http://schemas.openxmlformats.org/officeDocument/2006/relationships" r:embed="rId1"/>
          </a:buBlip>
          <a:defRPr dirty="0" err="1" smtClean="0"/>
        </a:defPPr>
      </a:lstStyle>
    </a:txDef>
  </a:objectDefaults>
  <a:extraClrSchemeLst/>
  <a:custClrLst>
    <a:custClr name="R 104">
      <a:srgbClr val="680E4E"/>
    </a:custClr>
    <a:custClr name="R 234">
      <a:srgbClr val="EA4F47"/>
    </a:custClr>
    <a:custClr name="R 255">
      <a:srgbClr val="FFFFFF"/>
    </a:custClr>
    <a:custClr name="R 255">
      <a:srgbClr val="FFFFFF"/>
    </a:custClr>
    <a:custClr name="R 148">
      <a:srgbClr val="949C79"/>
    </a:custClr>
    <a:custClr name="R 100">
      <a:srgbClr val="646C53"/>
    </a:custClr>
    <a:custClr name="R 255">
      <a:srgbClr val="FFCD4D"/>
    </a:custClr>
    <a:custClr name="R 200">
      <a:srgbClr val="C8A23E"/>
    </a:custClr>
    <a:custClr name="R 234">
      <a:srgbClr val="EA4F47"/>
    </a:custClr>
    <a:custClr name="R 162">
      <a:srgbClr val="A20B18"/>
    </a:custClr>
    <a:custClr name="R 255">
      <a:srgbClr val="FFFFFF"/>
    </a:custClr>
    <a:custClr name="R 255">
      <a:srgbClr val="FFFFFF"/>
    </a:custClr>
    <a:custClr name="R 255">
      <a:srgbClr val="FFFFFF"/>
    </a:custClr>
    <a:custClr name="R 255">
      <a:srgbClr val="FFFFFF"/>
    </a:custClr>
    <a:custClr name="R 233">
      <a:srgbClr val="E9EAEA"/>
    </a:custClr>
    <a:custClr name="R 207">
      <a:srgbClr val="CFD0D0"/>
    </a:custClr>
    <a:custClr name="R 156">
      <a:srgbClr val="9C9D9D"/>
    </a:custClr>
    <a:custClr name="R 109">
      <a:srgbClr val="6D7170"/>
    </a:custClr>
    <a:custClr name="R 80">
      <a:srgbClr val="505456"/>
    </a:custClr>
    <a:custClr name="R 73">
      <a:srgbClr val="494948"/>
    </a:custClr>
  </a:custClrLst>
  <a:extLst>
    <a:ext uri="{05A4C25C-085E-4340-85A3-A5531E510DB2}">
      <thm15:themeFamily xmlns:thm15="http://schemas.microsoft.com/office/thememl/2012/main" name="Präsentation6" id="{60531780-445C-3246-B8BA-28D2A6944D2E}" vid="{1742C11C-C0FE-EA42-BBB8-E2809CB8421A}"/>
    </a:ext>
  </a:extLst>
</a:theme>
</file>

<file path=ppt/theme/theme2.xml><?xml version="1.0" encoding="utf-8"?>
<a:theme xmlns:a="http://schemas.openxmlformats.org/drawingml/2006/main" name="Office Theme">
  <a:themeElements>
    <a:clrScheme name="NIM">
      <a:dk1>
        <a:sysClr val="windowText" lastClr="000000"/>
      </a:dk1>
      <a:lt1>
        <a:sysClr val="window" lastClr="FFFFFF"/>
      </a:lt1>
      <a:dk2>
        <a:srgbClr val="E9EAEA"/>
      </a:dk2>
      <a:lt2>
        <a:srgbClr val="494948"/>
      </a:lt2>
      <a:accent1>
        <a:srgbClr val="CD0F2D"/>
      </a:accent1>
      <a:accent2>
        <a:srgbClr val="951E71"/>
      </a:accent2>
      <a:accent3>
        <a:srgbClr val="9C9D9D"/>
      </a:accent3>
      <a:accent4>
        <a:srgbClr val="505456"/>
      </a:accent4>
      <a:accent5>
        <a:srgbClr val="69ACDF"/>
      </a:accent5>
      <a:accent6>
        <a:srgbClr val="48799C"/>
      </a:accent6>
      <a:hlink>
        <a:srgbClr val="000000"/>
      </a:hlink>
      <a:folHlink>
        <a:srgbClr val="000000"/>
      </a:folHlink>
    </a:clrScheme>
    <a:fontScheme name="Calibri | Calibri Ligh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buFont typeface="Arial" panose="020B0604020202020204" pitchFamily="34" charset="0"/>
          <a:buChar char="•"/>
          <a:defRPr sz="1600" dirty="0" err="1" smtClean="0"/>
        </a:defPPr>
      </a:lstStyle>
    </a:txDef>
  </a:objectDefaults>
  <a:extraClrSchemeLst/>
</a:theme>
</file>

<file path=ppt/theme/theme3.xml><?xml version="1.0" encoding="utf-8"?>
<a:theme xmlns:a="http://schemas.openxmlformats.org/drawingml/2006/main" name="Larissa">
  <a:themeElements>
    <a:clrScheme name="NIM">
      <a:dk1>
        <a:sysClr val="windowText" lastClr="000000"/>
      </a:dk1>
      <a:lt1>
        <a:sysClr val="window" lastClr="FFFFFF"/>
      </a:lt1>
      <a:dk2>
        <a:srgbClr val="E9EAEA"/>
      </a:dk2>
      <a:lt2>
        <a:srgbClr val="494948"/>
      </a:lt2>
      <a:accent1>
        <a:srgbClr val="CD0F2D"/>
      </a:accent1>
      <a:accent2>
        <a:srgbClr val="951E71"/>
      </a:accent2>
      <a:accent3>
        <a:srgbClr val="9C9D9D"/>
      </a:accent3>
      <a:accent4>
        <a:srgbClr val="505456"/>
      </a:accent4>
      <a:accent5>
        <a:srgbClr val="69ACDF"/>
      </a:accent5>
      <a:accent6>
        <a:srgbClr val="48799C"/>
      </a:accent6>
      <a:hlink>
        <a:srgbClr val="000000"/>
      </a:hlink>
      <a:folHlink>
        <a:srgbClr val="000000"/>
      </a:folHlink>
    </a:clrScheme>
    <a:fontScheme name="Calibri | Calibri Light">
      <a:majorFont>
        <a:latin typeface="Calibri"/>
        <a:ea typeface=""/>
        <a:cs typeface=""/>
      </a:majorFont>
      <a:minorFont>
        <a:latin typeface="Calibri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buFont typeface="Arial" panose="020B0604020202020204" pitchFamily="34" charset="0"/>
          <a:buChar char="•"/>
          <a:defRPr sz="16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NIM PPTX Master_16zu9_EN</Template>
  <TotalTime>157</TotalTime>
  <Words>2965</Words>
  <Application>Microsoft Office PowerPoint</Application>
  <PresentationFormat>Personalizzato</PresentationFormat>
  <Paragraphs>690</Paragraphs>
  <Slides>38</Slides>
  <Notes>18</Notes>
  <HiddenSlides>1</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Calibri Light</vt:lpstr>
      <vt:lpstr>Wingdings</vt:lpstr>
      <vt:lpstr>NIM</vt:lpstr>
      <vt:lpstr>Meeting  PRIN «Cognitive Modes, Social Motives and Prosocial Behavior»  The role of anthropomorphism for social preferences. An experiment in virtual reality   20 maggio 2021</vt:lpstr>
      <vt:lpstr>Exp 1. Voice in social interaction with non-human agents</vt:lpstr>
      <vt:lpstr>Motivation</vt:lpstr>
      <vt:lpstr>Fairness und das Ultimatum game</vt:lpstr>
      <vt:lpstr>General reaction/behavior when interacting with voice interfaces</vt:lpstr>
      <vt:lpstr>Anthropomorphism</vt:lpstr>
      <vt:lpstr>Anthropomorphism (cont.)</vt:lpstr>
      <vt:lpstr>Ultimatum game</vt:lpstr>
      <vt:lpstr>Ultimatum game (cont.)</vt:lpstr>
      <vt:lpstr>Ultimatum game (cont.)</vt:lpstr>
      <vt:lpstr>Voice in social interactions</vt:lpstr>
      <vt:lpstr>Research question and Hypotheses</vt:lpstr>
      <vt:lpstr>Design and experimental procedure</vt:lpstr>
      <vt:lpstr>Design</vt:lpstr>
      <vt:lpstr>Design (cont.)</vt:lpstr>
      <vt:lpstr>Procedure</vt:lpstr>
      <vt:lpstr>Descriptives and Results</vt:lpstr>
      <vt:lpstr>Sample</vt:lpstr>
      <vt:lpstr>Descriptives: Offers</vt:lpstr>
      <vt:lpstr>Descriptives: Acceptance</vt:lpstr>
      <vt:lpstr>Effect of Agent</vt:lpstr>
      <vt:lpstr>Effect of Voice</vt:lpstr>
      <vt:lpstr>Multivariate Analysis – random-effects logistic regression</vt:lpstr>
      <vt:lpstr>Excourse: Perception of humanness (anthropomorphism scale)</vt:lpstr>
      <vt:lpstr>Conclusion</vt:lpstr>
      <vt:lpstr>Conclusions … so far</vt:lpstr>
      <vt:lpstr>Follow-up study: Voice and VR</vt:lpstr>
      <vt:lpstr>Research question and Hypotheses</vt:lpstr>
      <vt:lpstr>Design</vt:lpstr>
      <vt:lpstr>Design (cont.)</vt:lpstr>
      <vt:lpstr>Design (cont.)</vt:lpstr>
      <vt:lpstr>Procedure</vt:lpstr>
      <vt:lpstr>Experimental setting</vt:lpstr>
      <vt:lpstr>Avatars</vt:lpstr>
      <vt:lpstr>Avatars</vt:lpstr>
      <vt:lpstr>Presentazione standard di PowerPoint</vt:lpstr>
      <vt:lpstr>Presentazione standard di PowerPoint</vt:lpstr>
      <vt:lpstr>Literature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a maximum of one to two lines</dc:title>
  <dc:creator>Matthias Unfried</dc:creator>
  <dc:description>Optimized for Office 2016</dc:description>
  <cp:lastModifiedBy>Giacomo</cp:lastModifiedBy>
  <cp:revision>63</cp:revision>
  <cp:lastPrinted>2014-07-10T09:46:37Z</cp:lastPrinted>
  <dcterms:created xsi:type="dcterms:W3CDTF">2020-12-07T06:47:57Z</dcterms:created>
  <dcterms:modified xsi:type="dcterms:W3CDTF">2021-05-20T10:22:32Z</dcterms:modified>
</cp:coreProperties>
</file>